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15"/>
  </p:notesMasterIdLst>
  <p:sldIdLst>
    <p:sldId id="257" r:id="rId2"/>
    <p:sldId id="258" r:id="rId3"/>
    <p:sldId id="260" r:id="rId4"/>
    <p:sldId id="262" r:id="rId5"/>
    <p:sldId id="264" r:id="rId6"/>
    <p:sldId id="266" r:id="rId7"/>
    <p:sldId id="267" r:id="rId8"/>
    <p:sldId id="268" r:id="rId9"/>
    <p:sldId id="269" r:id="rId10"/>
    <p:sldId id="270" r:id="rId11"/>
    <p:sldId id="272" r:id="rId12"/>
    <p:sldId id="273" r:id="rId13"/>
    <p:sldId id="274" r:id="rId14"/>
  </p:sldIdLst>
  <p:sldSz cx="9144000" cy="6858000" type="screen4x3"/>
  <p:notesSz cx="6858000" cy="9144000"/>
  <p:defaultTextStyle>
    <a:defPPr>
      <a:defRPr lang="tr-TR"/>
    </a:defPPr>
    <a:lvl1pPr algn="l" rtl="0" fontAlgn="base">
      <a:spcBef>
        <a:spcPct val="0"/>
      </a:spcBef>
      <a:spcAft>
        <a:spcPct val="0"/>
      </a:spcAft>
      <a:defRPr sz="1200" kern="1200">
        <a:solidFill>
          <a:schemeClr val="tx1"/>
        </a:solidFill>
        <a:latin typeface="Calibri" pitchFamily="34" charset="0"/>
        <a:ea typeface="+mn-ea"/>
        <a:cs typeface="+mn-cs"/>
      </a:defRPr>
    </a:lvl1pPr>
    <a:lvl2pPr marL="457200" algn="l" rtl="0" fontAlgn="base">
      <a:spcBef>
        <a:spcPct val="0"/>
      </a:spcBef>
      <a:spcAft>
        <a:spcPct val="0"/>
      </a:spcAft>
      <a:defRPr sz="1200" kern="1200">
        <a:solidFill>
          <a:schemeClr val="tx1"/>
        </a:solidFill>
        <a:latin typeface="Calibri" pitchFamily="34" charset="0"/>
        <a:ea typeface="+mn-ea"/>
        <a:cs typeface="+mn-cs"/>
      </a:defRPr>
    </a:lvl2pPr>
    <a:lvl3pPr marL="914400" algn="l" rtl="0" fontAlgn="base">
      <a:spcBef>
        <a:spcPct val="0"/>
      </a:spcBef>
      <a:spcAft>
        <a:spcPct val="0"/>
      </a:spcAft>
      <a:defRPr sz="1200" kern="1200">
        <a:solidFill>
          <a:schemeClr val="tx1"/>
        </a:solidFill>
        <a:latin typeface="Calibri" pitchFamily="34" charset="0"/>
        <a:ea typeface="+mn-ea"/>
        <a:cs typeface="+mn-cs"/>
      </a:defRPr>
    </a:lvl3pPr>
    <a:lvl4pPr marL="1371600" algn="l" rtl="0" fontAlgn="base">
      <a:spcBef>
        <a:spcPct val="0"/>
      </a:spcBef>
      <a:spcAft>
        <a:spcPct val="0"/>
      </a:spcAft>
      <a:defRPr sz="1200" kern="1200">
        <a:solidFill>
          <a:schemeClr val="tx1"/>
        </a:solidFill>
        <a:latin typeface="Calibri" pitchFamily="34" charset="0"/>
        <a:ea typeface="+mn-ea"/>
        <a:cs typeface="+mn-cs"/>
      </a:defRPr>
    </a:lvl4pPr>
    <a:lvl5pPr marL="1828800" algn="l" rtl="0" fontAlgn="base">
      <a:spcBef>
        <a:spcPct val="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Calibri" pitchFamily="34" charset="0"/>
        <a:ea typeface="+mn-ea"/>
        <a:cs typeface="+mn-cs"/>
      </a:defRPr>
    </a:lvl6pPr>
    <a:lvl7pPr marL="2743200" algn="l" defTabSz="914400" rtl="0" eaLnBrk="1" latinLnBrk="0" hangingPunct="1">
      <a:defRPr sz="1200" kern="1200">
        <a:solidFill>
          <a:schemeClr val="tx1"/>
        </a:solidFill>
        <a:latin typeface="Calibri" pitchFamily="34" charset="0"/>
        <a:ea typeface="+mn-ea"/>
        <a:cs typeface="+mn-cs"/>
      </a:defRPr>
    </a:lvl7pPr>
    <a:lvl8pPr marL="3200400" algn="l" defTabSz="914400" rtl="0" eaLnBrk="1" latinLnBrk="0" hangingPunct="1">
      <a:defRPr sz="1200" kern="1200">
        <a:solidFill>
          <a:schemeClr val="tx1"/>
        </a:solidFill>
        <a:latin typeface="Calibri" pitchFamily="34" charset="0"/>
        <a:ea typeface="+mn-ea"/>
        <a:cs typeface="+mn-cs"/>
      </a:defRPr>
    </a:lvl8pPr>
    <a:lvl9pPr marL="3657600" algn="l" defTabSz="914400" rtl="0" eaLnBrk="1" latinLnBrk="0" hangingPunct="1">
      <a:defRPr sz="1200"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9913C6-AEA4-4DF8-BE53-523DE67F727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tr-TR"/>
        </a:p>
      </dgm:t>
    </dgm:pt>
    <dgm:pt modelId="{EC63C2EF-F594-49C1-9DA4-135C4250E129}">
      <dgm:prSet phldrT="[Metin]"/>
      <dgm:spPr/>
      <dgm:t>
        <a:bodyPr/>
        <a:lstStyle/>
        <a:p>
          <a:r>
            <a:rPr lang="tr-TR" b="1" dirty="0" smtClean="0">
              <a:solidFill>
                <a:schemeClr val="tx1"/>
              </a:solidFill>
            </a:rPr>
            <a:t>C#’ </a:t>
          </a:r>
          <a:r>
            <a:rPr lang="tr-TR" b="1" dirty="0" err="1" smtClean="0">
              <a:solidFill>
                <a:schemeClr val="tx1"/>
              </a:solidFill>
            </a:rPr>
            <a:t>ın</a:t>
          </a:r>
          <a:r>
            <a:rPr lang="tr-TR" b="1" dirty="0" smtClean="0">
              <a:solidFill>
                <a:schemeClr val="tx1"/>
              </a:solidFill>
            </a:rPr>
            <a:t> </a:t>
          </a:r>
          <a:r>
            <a:rPr lang="tr-TR" b="1" dirty="0" err="1" smtClean="0">
              <a:solidFill>
                <a:schemeClr val="tx1"/>
              </a:solidFill>
            </a:rPr>
            <a:t>Semantic</a:t>
          </a:r>
          <a:r>
            <a:rPr lang="tr-TR" b="1" dirty="0" smtClean="0">
              <a:solidFill>
                <a:schemeClr val="tx1"/>
              </a:solidFill>
            </a:rPr>
            <a:t> Kuralları</a:t>
          </a:r>
          <a:endParaRPr lang="tr-TR" b="1" dirty="0">
            <a:solidFill>
              <a:schemeClr val="tx1"/>
            </a:solidFill>
          </a:endParaRPr>
        </a:p>
      </dgm:t>
    </dgm:pt>
    <dgm:pt modelId="{E9BC27A0-D817-4E1C-8607-6E8C455E7124}" type="parTrans" cxnId="{EC75E919-45E2-477C-8BB1-EA0B436B4382}">
      <dgm:prSet/>
      <dgm:spPr/>
      <dgm:t>
        <a:bodyPr/>
        <a:lstStyle/>
        <a:p>
          <a:endParaRPr lang="tr-TR"/>
        </a:p>
      </dgm:t>
    </dgm:pt>
    <dgm:pt modelId="{2EBA32A8-6171-437A-A0C2-08B7CBD907FF}" type="sibTrans" cxnId="{EC75E919-45E2-477C-8BB1-EA0B436B4382}">
      <dgm:prSet/>
      <dgm:spPr/>
      <dgm:t>
        <a:bodyPr/>
        <a:lstStyle/>
        <a:p>
          <a:endParaRPr lang="tr-TR"/>
        </a:p>
      </dgm:t>
    </dgm:pt>
    <dgm:pt modelId="{E3FE8F53-A1D4-47E2-A53C-B72C588E4526}">
      <dgm:prSet phldrT="[Metin]"/>
      <dgm:spPr/>
      <dgm:t>
        <a:bodyPr/>
        <a:lstStyle/>
        <a:p>
          <a:r>
            <a:rPr lang="tr-TR" b="1" dirty="0" smtClean="0">
              <a:solidFill>
                <a:schemeClr val="tx1"/>
              </a:solidFill>
            </a:rPr>
            <a:t>C#’</a:t>
          </a:r>
          <a:r>
            <a:rPr lang="tr-TR" b="1" dirty="0" err="1" smtClean="0">
              <a:solidFill>
                <a:schemeClr val="tx1"/>
              </a:solidFill>
            </a:rPr>
            <a:t>ın</a:t>
          </a:r>
          <a:r>
            <a:rPr lang="tr-TR" b="1" dirty="0" smtClean="0">
              <a:solidFill>
                <a:schemeClr val="tx1"/>
              </a:solidFill>
            </a:rPr>
            <a:t> </a:t>
          </a:r>
          <a:r>
            <a:rPr lang="tr-TR" b="1" dirty="0" err="1" smtClean="0">
              <a:solidFill>
                <a:schemeClr val="tx1"/>
              </a:solidFill>
            </a:rPr>
            <a:t>Syntax</a:t>
          </a:r>
          <a:r>
            <a:rPr lang="tr-TR" b="1" dirty="0" smtClean="0">
              <a:solidFill>
                <a:schemeClr val="tx1"/>
              </a:solidFill>
            </a:rPr>
            <a:t> Kuralları</a:t>
          </a:r>
          <a:endParaRPr lang="tr-TR" b="1" dirty="0">
            <a:solidFill>
              <a:schemeClr val="tx1"/>
            </a:solidFill>
          </a:endParaRPr>
        </a:p>
      </dgm:t>
    </dgm:pt>
    <dgm:pt modelId="{A71A9FCB-5311-4A6E-951E-D0B75B519637}" type="parTrans" cxnId="{DD0E82AC-1384-40A6-8AB0-CF065B25FFDF}">
      <dgm:prSet/>
      <dgm:spPr/>
      <dgm:t>
        <a:bodyPr/>
        <a:lstStyle/>
        <a:p>
          <a:endParaRPr lang="tr-TR"/>
        </a:p>
      </dgm:t>
    </dgm:pt>
    <dgm:pt modelId="{184E8CA2-7156-4A00-B189-3598EFD5D7CC}" type="sibTrans" cxnId="{DD0E82AC-1384-40A6-8AB0-CF065B25FFDF}">
      <dgm:prSet/>
      <dgm:spPr/>
      <dgm:t>
        <a:bodyPr/>
        <a:lstStyle/>
        <a:p>
          <a:endParaRPr lang="tr-TR"/>
        </a:p>
      </dgm:t>
    </dgm:pt>
    <dgm:pt modelId="{EF524CD3-5B44-4BB5-8DD2-DAC33F84FB0D}">
      <dgm:prSet phldrT="[Metin]" custT="1"/>
      <dgm:spPr/>
      <dgm:t>
        <a:bodyPr/>
        <a:lstStyle/>
        <a:p>
          <a:r>
            <a:rPr lang="tr-TR" sz="1600" b="1" dirty="0" smtClean="0">
              <a:solidFill>
                <a:schemeClr val="tx1"/>
              </a:solidFill>
              <a:latin typeface="Calibri" pitchFamily="34" charset="0"/>
            </a:rPr>
            <a:t>C# Sözcükleri,</a:t>
          </a:r>
        </a:p>
        <a:p>
          <a:r>
            <a:rPr lang="tr-TR" sz="1600" b="1" dirty="0" smtClean="0">
              <a:solidFill>
                <a:schemeClr val="tx1"/>
              </a:solidFill>
              <a:latin typeface="Calibri" pitchFamily="34" charset="0"/>
            </a:rPr>
            <a:t>Sözcüklerin anlamları (Ne işe yaradığı),</a:t>
          </a:r>
        </a:p>
        <a:p>
          <a:r>
            <a:rPr lang="tr-TR" sz="1600" b="1" dirty="0" smtClean="0">
              <a:solidFill>
                <a:schemeClr val="tx1"/>
              </a:solidFill>
              <a:latin typeface="Calibri" pitchFamily="34" charset="0"/>
            </a:rPr>
            <a:t>Sözcüklerin doğru sırası,</a:t>
          </a:r>
        </a:p>
        <a:p>
          <a:r>
            <a:rPr lang="tr-TR" sz="1600" b="1" dirty="0" smtClean="0">
              <a:solidFill>
                <a:schemeClr val="tx1"/>
              </a:solidFill>
              <a:latin typeface="Calibri" pitchFamily="34" charset="0"/>
            </a:rPr>
            <a:t>Sözcüklerin farklı sırada kullanımlarında hangi anlama geleceği,</a:t>
          </a:r>
        </a:p>
        <a:p>
          <a:r>
            <a:rPr lang="tr-TR" sz="1600" b="1" dirty="0" smtClean="0">
              <a:solidFill>
                <a:schemeClr val="tx1"/>
              </a:solidFill>
              <a:latin typeface="Calibri" pitchFamily="34" charset="0"/>
            </a:rPr>
            <a:t>gibi kural ve bilgileri içerir </a:t>
          </a:r>
          <a:endParaRPr lang="tr-TR" sz="1600" b="1" dirty="0">
            <a:solidFill>
              <a:schemeClr val="tx1"/>
            </a:solidFill>
            <a:latin typeface="Calibri" pitchFamily="34" charset="0"/>
          </a:endParaRPr>
        </a:p>
      </dgm:t>
    </dgm:pt>
    <dgm:pt modelId="{6AF12165-4AAD-428F-8B97-5581421AD7DD}" type="parTrans" cxnId="{20013951-9567-4CAF-BFBF-5D27BEC7E9B5}">
      <dgm:prSet/>
      <dgm:spPr/>
      <dgm:t>
        <a:bodyPr/>
        <a:lstStyle/>
        <a:p>
          <a:endParaRPr lang="tr-TR"/>
        </a:p>
      </dgm:t>
    </dgm:pt>
    <dgm:pt modelId="{E8F67617-46BE-412F-AA73-05BE64E71B22}" type="sibTrans" cxnId="{20013951-9567-4CAF-BFBF-5D27BEC7E9B5}">
      <dgm:prSet/>
      <dgm:spPr/>
      <dgm:t>
        <a:bodyPr/>
        <a:lstStyle/>
        <a:p>
          <a:endParaRPr lang="tr-TR"/>
        </a:p>
      </dgm:t>
    </dgm:pt>
    <dgm:pt modelId="{097C856D-CC64-4F4A-B5A7-035CCB5C2729}">
      <dgm:prSet phldrT="[Metin]" custT="1"/>
      <dgm:spPr/>
      <dgm:t>
        <a:bodyPr/>
        <a:lstStyle/>
        <a:p>
          <a:r>
            <a:rPr lang="tr-TR" sz="1600" b="1" dirty="0" smtClean="0">
              <a:solidFill>
                <a:schemeClr val="tx1"/>
              </a:solidFill>
              <a:latin typeface="Calibri" pitchFamily="34" charset="0"/>
            </a:rPr>
            <a:t>Noktalama işaretleri nasıl kullanılır?, Bunların farklı kullanımı ne anlama gelir? </a:t>
          </a:r>
        </a:p>
        <a:p>
          <a:r>
            <a:rPr lang="tr-TR" sz="1600" b="1" dirty="0" smtClean="0">
              <a:solidFill>
                <a:schemeClr val="tx1"/>
              </a:solidFill>
              <a:latin typeface="Calibri" pitchFamily="34" charset="0"/>
            </a:rPr>
            <a:t>Değişkenler ve nesnelerin isimlendirme kuralları,</a:t>
          </a:r>
        </a:p>
        <a:p>
          <a:r>
            <a:rPr lang="tr-TR" sz="1600" b="1" dirty="0" smtClean="0">
              <a:solidFill>
                <a:schemeClr val="tx1"/>
              </a:solidFill>
              <a:latin typeface="Calibri" pitchFamily="34" charset="0"/>
            </a:rPr>
            <a:t>gibi kural ve bilgileri içerir</a:t>
          </a:r>
          <a:r>
            <a:rPr lang="tr-TR" sz="1600" b="1" dirty="0" smtClean="0">
              <a:latin typeface="Calibri" pitchFamily="34" charset="0"/>
            </a:rPr>
            <a:t>.</a:t>
          </a:r>
          <a:endParaRPr lang="tr-TR" sz="1600" b="1" dirty="0">
            <a:latin typeface="Calibri" pitchFamily="34" charset="0"/>
          </a:endParaRPr>
        </a:p>
      </dgm:t>
    </dgm:pt>
    <dgm:pt modelId="{E7B5165C-9472-4616-89AD-BEAE6A7B0F9B}" type="parTrans" cxnId="{0527CF05-3AC8-48DC-9323-486064CE8060}">
      <dgm:prSet/>
      <dgm:spPr/>
      <dgm:t>
        <a:bodyPr/>
        <a:lstStyle/>
        <a:p>
          <a:endParaRPr lang="tr-TR"/>
        </a:p>
      </dgm:t>
    </dgm:pt>
    <dgm:pt modelId="{B970C24F-5C4D-4721-8C75-5FE8BBB79DB6}" type="sibTrans" cxnId="{0527CF05-3AC8-48DC-9323-486064CE8060}">
      <dgm:prSet/>
      <dgm:spPr/>
      <dgm:t>
        <a:bodyPr/>
        <a:lstStyle/>
        <a:p>
          <a:endParaRPr lang="tr-TR"/>
        </a:p>
      </dgm:t>
    </dgm:pt>
    <dgm:pt modelId="{46F269E7-6440-4940-B761-7ABEB6A1DED3}" type="pres">
      <dgm:prSet presAssocID="{C99913C6-AEA4-4DF8-BE53-523DE67F7274}" presName="diagram" presStyleCnt="0">
        <dgm:presLayoutVars>
          <dgm:dir/>
          <dgm:resizeHandles val="exact"/>
        </dgm:presLayoutVars>
      </dgm:prSet>
      <dgm:spPr/>
      <dgm:t>
        <a:bodyPr/>
        <a:lstStyle/>
        <a:p>
          <a:endParaRPr lang="tr-TR"/>
        </a:p>
      </dgm:t>
    </dgm:pt>
    <dgm:pt modelId="{6F00BB82-0AC0-4177-86AB-678E40FA03FC}" type="pres">
      <dgm:prSet presAssocID="{EC63C2EF-F594-49C1-9DA4-135C4250E129}" presName="node" presStyleLbl="node1" presStyleIdx="0" presStyleCnt="4" custAng="10800000" custFlipVert="1" custScaleY="24655" custLinFactNeighborX="1338" custLinFactNeighborY="-44329">
        <dgm:presLayoutVars>
          <dgm:bulletEnabled val="1"/>
        </dgm:presLayoutVars>
      </dgm:prSet>
      <dgm:spPr/>
      <dgm:t>
        <a:bodyPr/>
        <a:lstStyle/>
        <a:p>
          <a:endParaRPr lang="tr-TR"/>
        </a:p>
      </dgm:t>
    </dgm:pt>
    <dgm:pt modelId="{02076284-500A-41AC-AC76-5CAB91772095}" type="pres">
      <dgm:prSet presAssocID="{2EBA32A8-6171-437A-A0C2-08B7CBD907FF}" presName="sibTrans" presStyleCnt="0"/>
      <dgm:spPr/>
    </dgm:pt>
    <dgm:pt modelId="{D52E5637-B9C3-4EB1-9793-0FAB4EBDE87C}" type="pres">
      <dgm:prSet presAssocID="{E3FE8F53-A1D4-47E2-A53C-B72C588E4526}" presName="node" presStyleLbl="node1" presStyleIdx="1" presStyleCnt="4" custAng="10800000" custFlipVert="1" custScaleY="24655" custLinFactNeighborX="-2272" custLinFactNeighborY="-45115">
        <dgm:presLayoutVars>
          <dgm:bulletEnabled val="1"/>
        </dgm:presLayoutVars>
      </dgm:prSet>
      <dgm:spPr/>
      <dgm:t>
        <a:bodyPr/>
        <a:lstStyle/>
        <a:p>
          <a:endParaRPr lang="tr-TR"/>
        </a:p>
      </dgm:t>
    </dgm:pt>
    <dgm:pt modelId="{B5702E49-C5AA-49CF-A704-A4F71F7734B2}" type="pres">
      <dgm:prSet presAssocID="{184E8CA2-7156-4A00-B189-3598EFD5D7CC}" presName="sibTrans" presStyleCnt="0"/>
      <dgm:spPr/>
    </dgm:pt>
    <dgm:pt modelId="{F1578FCD-6529-4A8D-B11A-9FB186A1F170}" type="pres">
      <dgm:prSet presAssocID="{EF524CD3-5B44-4BB5-8DD2-DAC33F84FB0D}" presName="node" presStyleLbl="node1" presStyleIdx="2" presStyleCnt="4" custScaleX="95924" custScaleY="124037" custLinFactNeighborX="1382" custLinFactNeighborY="4101">
        <dgm:presLayoutVars>
          <dgm:bulletEnabled val="1"/>
        </dgm:presLayoutVars>
      </dgm:prSet>
      <dgm:spPr/>
      <dgm:t>
        <a:bodyPr/>
        <a:lstStyle/>
        <a:p>
          <a:endParaRPr lang="tr-TR"/>
        </a:p>
      </dgm:t>
    </dgm:pt>
    <dgm:pt modelId="{2197EF7A-4241-4CEA-AD57-1D5072971DF8}" type="pres">
      <dgm:prSet presAssocID="{E8F67617-46BE-412F-AA73-05BE64E71B22}" presName="sibTrans" presStyleCnt="0"/>
      <dgm:spPr/>
    </dgm:pt>
    <dgm:pt modelId="{4AE5CC89-0A2A-41CD-AA64-E5E60C884F0B}" type="pres">
      <dgm:prSet presAssocID="{097C856D-CC64-4F4A-B5A7-035CCB5C2729}" presName="node" presStyleLbl="node1" presStyleIdx="3" presStyleCnt="4" custScaleX="101398" custScaleY="118324" custLinFactNeighborX="-3192" custLinFactNeighborY="2873">
        <dgm:presLayoutVars>
          <dgm:bulletEnabled val="1"/>
        </dgm:presLayoutVars>
      </dgm:prSet>
      <dgm:spPr/>
      <dgm:t>
        <a:bodyPr/>
        <a:lstStyle/>
        <a:p>
          <a:endParaRPr lang="tr-TR"/>
        </a:p>
      </dgm:t>
    </dgm:pt>
  </dgm:ptLst>
  <dgm:cxnLst>
    <dgm:cxn modelId="{5CB94CC2-35E6-477C-A354-818BC9FA69E5}" type="presOf" srcId="{EC63C2EF-F594-49C1-9DA4-135C4250E129}" destId="{6F00BB82-0AC0-4177-86AB-678E40FA03FC}" srcOrd="0" destOrd="0" presId="urn:microsoft.com/office/officeart/2005/8/layout/default"/>
    <dgm:cxn modelId="{DD0E82AC-1384-40A6-8AB0-CF065B25FFDF}" srcId="{C99913C6-AEA4-4DF8-BE53-523DE67F7274}" destId="{E3FE8F53-A1D4-47E2-A53C-B72C588E4526}" srcOrd="1" destOrd="0" parTransId="{A71A9FCB-5311-4A6E-951E-D0B75B519637}" sibTransId="{184E8CA2-7156-4A00-B189-3598EFD5D7CC}"/>
    <dgm:cxn modelId="{0527CF05-3AC8-48DC-9323-486064CE8060}" srcId="{C99913C6-AEA4-4DF8-BE53-523DE67F7274}" destId="{097C856D-CC64-4F4A-B5A7-035CCB5C2729}" srcOrd="3" destOrd="0" parTransId="{E7B5165C-9472-4616-89AD-BEAE6A7B0F9B}" sibTransId="{B970C24F-5C4D-4721-8C75-5FE8BBB79DB6}"/>
    <dgm:cxn modelId="{20013951-9567-4CAF-BFBF-5D27BEC7E9B5}" srcId="{C99913C6-AEA4-4DF8-BE53-523DE67F7274}" destId="{EF524CD3-5B44-4BB5-8DD2-DAC33F84FB0D}" srcOrd="2" destOrd="0" parTransId="{6AF12165-4AAD-428F-8B97-5581421AD7DD}" sibTransId="{E8F67617-46BE-412F-AA73-05BE64E71B22}"/>
    <dgm:cxn modelId="{0258DC2C-1F74-4DAF-BF40-DF0E7AAC3B22}" type="presOf" srcId="{E3FE8F53-A1D4-47E2-A53C-B72C588E4526}" destId="{D52E5637-B9C3-4EB1-9793-0FAB4EBDE87C}" srcOrd="0" destOrd="0" presId="urn:microsoft.com/office/officeart/2005/8/layout/default"/>
    <dgm:cxn modelId="{B8521B6B-247C-48CE-9E28-E2C2FEAA8B16}" type="presOf" srcId="{097C856D-CC64-4F4A-B5A7-035CCB5C2729}" destId="{4AE5CC89-0A2A-41CD-AA64-E5E60C884F0B}" srcOrd="0" destOrd="0" presId="urn:microsoft.com/office/officeart/2005/8/layout/default"/>
    <dgm:cxn modelId="{71136214-EA89-468F-A439-0CE6A17BB2F7}" type="presOf" srcId="{EF524CD3-5B44-4BB5-8DD2-DAC33F84FB0D}" destId="{F1578FCD-6529-4A8D-B11A-9FB186A1F170}" srcOrd="0" destOrd="0" presId="urn:microsoft.com/office/officeart/2005/8/layout/default"/>
    <dgm:cxn modelId="{EC75E919-45E2-477C-8BB1-EA0B436B4382}" srcId="{C99913C6-AEA4-4DF8-BE53-523DE67F7274}" destId="{EC63C2EF-F594-49C1-9DA4-135C4250E129}" srcOrd="0" destOrd="0" parTransId="{E9BC27A0-D817-4E1C-8607-6E8C455E7124}" sibTransId="{2EBA32A8-6171-437A-A0C2-08B7CBD907FF}"/>
    <dgm:cxn modelId="{7E66D74C-D619-4983-977F-EFDBAB6960F4}" type="presOf" srcId="{C99913C6-AEA4-4DF8-BE53-523DE67F7274}" destId="{46F269E7-6440-4940-B761-7ABEB6A1DED3}" srcOrd="0" destOrd="0" presId="urn:microsoft.com/office/officeart/2005/8/layout/default"/>
    <dgm:cxn modelId="{F7218A3A-E6F6-465F-875B-A3E24FC6E490}" type="presParOf" srcId="{46F269E7-6440-4940-B761-7ABEB6A1DED3}" destId="{6F00BB82-0AC0-4177-86AB-678E40FA03FC}" srcOrd="0" destOrd="0" presId="urn:microsoft.com/office/officeart/2005/8/layout/default"/>
    <dgm:cxn modelId="{A7DC3033-0739-4A9C-BDD3-544833783A4B}" type="presParOf" srcId="{46F269E7-6440-4940-B761-7ABEB6A1DED3}" destId="{02076284-500A-41AC-AC76-5CAB91772095}" srcOrd="1" destOrd="0" presId="urn:microsoft.com/office/officeart/2005/8/layout/default"/>
    <dgm:cxn modelId="{A501C9C8-6BAA-4A45-9E06-EBB27517AC78}" type="presParOf" srcId="{46F269E7-6440-4940-B761-7ABEB6A1DED3}" destId="{D52E5637-B9C3-4EB1-9793-0FAB4EBDE87C}" srcOrd="2" destOrd="0" presId="urn:microsoft.com/office/officeart/2005/8/layout/default"/>
    <dgm:cxn modelId="{8F51FD14-D967-44C3-A45C-87BFA9A5D66A}" type="presParOf" srcId="{46F269E7-6440-4940-B761-7ABEB6A1DED3}" destId="{B5702E49-C5AA-49CF-A704-A4F71F7734B2}" srcOrd="3" destOrd="0" presId="urn:microsoft.com/office/officeart/2005/8/layout/default"/>
    <dgm:cxn modelId="{6BFF3B5C-A8ED-4D4C-8C0D-679F98A6C6BF}" type="presParOf" srcId="{46F269E7-6440-4940-B761-7ABEB6A1DED3}" destId="{F1578FCD-6529-4A8D-B11A-9FB186A1F170}" srcOrd="4" destOrd="0" presId="urn:microsoft.com/office/officeart/2005/8/layout/default"/>
    <dgm:cxn modelId="{71837D0F-98AE-4283-A130-A4A8D9FC4625}" type="presParOf" srcId="{46F269E7-6440-4940-B761-7ABEB6A1DED3}" destId="{2197EF7A-4241-4CEA-AD57-1D5072971DF8}" srcOrd="5" destOrd="0" presId="urn:microsoft.com/office/officeart/2005/8/layout/default"/>
    <dgm:cxn modelId="{8A5639C9-A244-40A5-BB5C-730259E347A8}" type="presParOf" srcId="{46F269E7-6440-4940-B761-7ABEB6A1DED3}" destId="{4AE5CC89-0A2A-41CD-AA64-E5E60C884F0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B052FF-08AC-4DDF-9738-00DF531E151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r-TR"/>
        </a:p>
      </dgm:t>
    </dgm:pt>
    <dgm:pt modelId="{02576687-47C2-4BB3-ACB9-2079E04EC0AE}">
      <dgm:prSet phldrT="[Metin]" custT="1"/>
      <dgm:spPr/>
      <dgm:t>
        <a:bodyPr/>
        <a:lstStyle/>
        <a:p>
          <a:r>
            <a:rPr lang="tr-TR" sz="2000" b="1" dirty="0" smtClean="0">
              <a:solidFill>
                <a:srgbClr val="3333FF"/>
              </a:solidFill>
            </a:rPr>
            <a:t>Geçerli İfadeler</a:t>
          </a:r>
          <a:endParaRPr lang="tr-TR" sz="2000" b="1" dirty="0">
            <a:solidFill>
              <a:srgbClr val="3333FF"/>
            </a:solidFill>
          </a:endParaRPr>
        </a:p>
      </dgm:t>
    </dgm:pt>
    <dgm:pt modelId="{B9464279-E464-4CEC-ADCB-65281264D708}" type="parTrans" cxnId="{5A4E40A9-FEA8-4F2A-932A-4A618F2A2D6B}">
      <dgm:prSet/>
      <dgm:spPr/>
      <dgm:t>
        <a:bodyPr/>
        <a:lstStyle/>
        <a:p>
          <a:endParaRPr lang="tr-TR"/>
        </a:p>
      </dgm:t>
    </dgm:pt>
    <dgm:pt modelId="{71F60BE0-0374-47E8-B980-D1773BCA323A}" type="sibTrans" cxnId="{5A4E40A9-FEA8-4F2A-932A-4A618F2A2D6B}">
      <dgm:prSet/>
      <dgm:spPr/>
      <dgm:t>
        <a:bodyPr/>
        <a:lstStyle/>
        <a:p>
          <a:endParaRPr lang="tr-TR"/>
        </a:p>
      </dgm:t>
    </dgm:pt>
    <dgm:pt modelId="{CA1ABFBC-71F0-42D9-8526-02A525B63689}">
      <dgm:prSet phldrT="[Metin]" custT="1"/>
      <dgm:spPr/>
      <dgm:t>
        <a:bodyPr/>
        <a:lstStyle/>
        <a:p>
          <a:r>
            <a:rPr lang="tr-TR" sz="2000" dirty="0" err="1" smtClean="0"/>
            <a:t>result</a:t>
          </a:r>
          <a:endParaRPr lang="tr-TR" sz="2000" dirty="0"/>
        </a:p>
      </dgm:t>
    </dgm:pt>
    <dgm:pt modelId="{53E2C435-0394-4C93-BB80-7B5D011BE72F}" type="parTrans" cxnId="{B04C2024-CE0E-43F3-A0EF-AE70CCF99B6B}">
      <dgm:prSet/>
      <dgm:spPr/>
      <dgm:t>
        <a:bodyPr/>
        <a:lstStyle/>
        <a:p>
          <a:endParaRPr lang="tr-TR"/>
        </a:p>
      </dgm:t>
    </dgm:pt>
    <dgm:pt modelId="{BCC9E33A-CF4A-49B3-AE89-B64D1F9C3DA5}" type="sibTrans" cxnId="{B04C2024-CE0E-43F3-A0EF-AE70CCF99B6B}">
      <dgm:prSet/>
      <dgm:spPr/>
      <dgm:t>
        <a:bodyPr/>
        <a:lstStyle/>
        <a:p>
          <a:endParaRPr lang="tr-TR"/>
        </a:p>
      </dgm:t>
    </dgm:pt>
    <dgm:pt modelId="{4A7ABC9E-A2A6-4F7E-BA17-703CB5478D05}">
      <dgm:prSet phldrT="[Metin]" custT="1"/>
      <dgm:spPr/>
      <dgm:t>
        <a:bodyPr/>
        <a:lstStyle/>
        <a:p>
          <a:r>
            <a:rPr lang="tr-TR" sz="2000" dirty="0" smtClean="0"/>
            <a:t>_</a:t>
          </a:r>
          <a:r>
            <a:rPr lang="tr-TR" sz="2000" dirty="0" err="1" smtClean="0"/>
            <a:t>result</a:t>
          </a:r>
          <a:endParaRPr lang="tr-TR" sz="2000" dirty="0"/>
        </a:p>
      </dgm:t>
    </dgm:pt>
    <dgm:pt modelId="{AB89E0A9-F9DD-4291-9D25-2A438B8204E4}" type="parTrans" cxnId="{FE4C5933-7172-4433-B11A-077A94B583F8}">
      <dgm:prSet/>
      <dgm:spPr/>
      <dgm:t>
        <a:bodyPr/>
        <a:lstStyle/>
        <a:p>
          <a:endParaRPr lang="tr-TR"/>
        </a:p>
      </dgm:t>
    </dgm:pt>
    <dgm:pt modelId="{7F523EE2-6B32-4C52-80CC-AC6DA5648519}" type="sibTrans" cxnId="{FE4C5933-7172-4433-B11A-077A94B583F8}">
      <dgm:prSet/>
      <dgm:spPr/>
      <dgm:t>
        <a:bodyPr/>
        <a:lstStyle/>
        <a:p>
          <a:endParaRPr lang="tr-TR"/>
        </a:p>
      </dgm:t>
    </dgm:pt>
    <dgm:pt modelId="{C33532C9-A2EE-43E7-B632-1F542CEF57B0}">
      <dgm:prSet phldrT="[Metin]" custT="1"/>
      <dgm:spPr/>
      <dgm:t>
        <a:bodyPr/>
        <a:lstStyle/>
        <a:p>
          <a:r>
            <a:rPr lang="tr-TR" sz="2000" b="1" dirty="0" smtClean="0">
              <a:solidFill>
                <a:srgbClr val="FF0000"/>
              </a:solidFill>
            </a:rPr>
            <a:t>Geçersiz İfadeler</a:t>
          </a:r>
          <a:endParaRPr lang="tr-TR" sz="2000" b="1" dirty="0">
            <a:solidFill>
              <a:srgbClr val="FF0000"/>
            </a:solidFill>
          </a:endParaRPr>
        </a:p>
      </dgm:t>
    </dgm:pt>
    <dgm:pt modelId="{0DE96F07-BDAA-4BCB-B3B9-5A25110EE49B}" type="parTrans" cxnId="{30A6632A-0D84-42A6-94EC-E1EFD00879C6}">
      <dgm:prSet/>
      <dgm:spPr/>
      <dgm:t>
        <a:bodyPr/>
        <a:lstStyle/>
        <a:p>
          <a:endParaRPr lang="tr-TR"/>
        </a:p>
      </dgm:t>
    </dgm:pt>
    <dgm:pt modelId="{BAA027FC-AE2F-4BEE-BD60-A2B77092DECF}" type="sibTrans" cxnId="{30A6632A-0D84-42A6-94EC-E1EFD00879C6}">
      <dgm:prSet/>
      <dgm:spPr/>
      <dgm:t>
        <a:bodyPr/>
        <a:lstStyle/>
        <a:p>
          <a:endParaRPr lang="tr-TR"/>
        </a:p>
      </dgm:t>
    </dgm:pt>
    <dgm:pt modelId="{FC681815-9F44-43AF-9398-8EE8F1CF9979}">
      <dgm:prSet phldrT="[Metin]" custT="1"/>
      <dgm:spPr/>
      <dgm:t>
        <a:bodyPr/>
        <a:lstStyle/>
        <a:p>
          <a:r>
            <a:rPr lang="tr-TR" sz="2000" dirty="0" smtClean="0"/>
            <a:t>-</a:t>
          </a:r>
          <a:r>
            <a:rPr lang="tr-TR" sz="2000" dirty="0" err="1" smtClean="0"/>
            <a:t>result</a:t>
          </a:r>
          <a:endParaRPr lang="tr-TR" sz="2000" dirty="0"/>
        </a:p>
      </dgm:t>
    </dgm:pt>
    <dgm:pt modelId="{53D3CE85-A161-4E01-8DCF-53F4D71BFB3C}" type="parTrans" cxnId="{DDCC6A7E-E64D-48D5-9CA1-9754A7B0E280}">
      <dgm:prSet/>
      <dgm:spPr/>
      <dgm:t>
        <a:bodyPr/>
        <a:lstStyle/>
        <a:p>
          <a:endParaRPr lang="tr-TR"/>
        </a:p>
      </dgm:t>
    </dgm:pt>
    <dgm:pt modelId="{11F948A4-97B4-4F70-9539-4C5755D19E8F}" type="sibTrans" cxnId="{DDCC6A7E-E64D-48D5-9CA1-9754A7B0E280}">
      <dgm:prSet/>
      <dgm:spPr/>
      <dgm:t>
        <a:bodyPr/>
        <a:lstStyle/>
        <a:p>
          <a:endParaRPr lang="tr-TR"/>
        </a:p>
      </dgm:t>
    </dgm:pt>
    <dgm:pt modelId="{F073C40D-E67A-4E26-8669-51BC7E183789}">
      <dgm:prSet phldrT="[Metin]" custT="1"/>
      <dgm:spPr/>
      <dgm:t>
        <a:bodyPr/>
        <a:lstStyle/>
        <a:p>
          <a:r>
            <a:rPr lang="tr-TR" sz="2000" dirty="0" err="1" smtClean="0"/>
            <a:t>res</a:t>
          </a:r>
          <a:r>
            <a:rPr lang="tr-TR" sz="2000" dirty="0" smtClean="0"/>
            <a:t>+</a:t>
          </a:r>
          <a:r>
            <a:rPr lang="tr-TR" sz="2000" dirty="0" err="1" smtClean="0"/>
            <a:t>ult</a:t>
          </a:r>
          <a:endParaRPr lang="tr-TR" sz="2000" dirty="0"/>
        </a:p>
      </dgm:t>
    </dgm:pt>
    <dgm:pt modelId="{CF734574-4081-4357-AD5C-0B6520D21E17}" type="parTrans" cxnId="{402ABB55-ACA6-474A-AC96-5A3196E8DF95}">
      <dgm:prSet/>
      <dgm:spPr/>
      <dgm:t>
        <a:bodyPr/>
        <a:lstStyle/>
        <a:p>
          <a:endParaRPr lang="tr-TR"/>
        </a:p>
      </dgm:t>
    </dgm:pt>
    <dgm:pt modelId="{2F07F724-2A54-4B5F-9412-2E5AEF382B14}" type="sibTrans" cxnId="{402ABB55-ACA6-474A-AC96-5A3196E8DF95}">
      <dgm:prSet/>
      <dgm:spPr/>
      <dgm:t>
        <a:bodyPr/>
        <a:lstStyle/>
        <a:p>
          <a:endParaRPr lang="tr-TR"/>
        </a:p>
      </dgm:t>
    </dgm:pt>
    <dgm:pt modelId="{5E6C428C-E6CF-4102-B179-5E0389F2D84D}">
      <dgm:prSet phldrT="[Metin]" custT="1"/>
      <dgm:spPr/>
      <dgm:t>
        <a:bodyPr/>
        <a:lstStyle/>
        <a:p>
          <a:r>
            <a:rPr lang="tr-TR" sz="2000" dirty="0" smtClean="0"/>
            <a:t>Res1ult3</a:t>
          </a:r>
          <a:endParaRPr lang="tr-TR" sz="2000" dirty="0"/>
        </a:p>
      </dgm:t>
    </dgm:pt>
    <dgm:pt modelId="{940F50F8-FDBA-4F48-9C9C-F28A739979C6}" type="parTrans" cxnId="{DC37D904-B433-4077-848D-946F81EBB94E}">
      <dgm:prSet/>
      <dgm:spPr/>
      <dgm:t>
        <a:bodyPr/>
        <a:lstStyle/>
        <a:p>
          <a:endParaRPr lang="tr-TR"/>
        </a:p>
      </dgm:t>
    </dgm:pt>
    <dgm:pt modelId="{5F6D343B-E6B9-4A08-A411-299F82CA17C8}" type="sibTrans" cxnId="{DC37D904-B433-4077-848D-946F81EBB94E}">
      <dgm:prSet/>
      <dgm:spPr/>
      <dgm:t>
        <a:bodyPr/>
        <a:lstStyle/>
        <a:p>
          <a:endParaRPr lang="tr-TR"/>
        </a:p>
      </dgm:t>
    </dgm:pt>
    <dgm:pt modelId="{1CD8788F-A642-4F18-9882-C00DD6F2924B}">
      <dgm:prSet phldrT="[Metin]" custT="1"/>
      <dgm:spPr/>
      <dgm:t>
        <a:bodyPr/>
        <a:lstStyle/>
        <a:p>
          <a:r>
            <a:rPr lang="tr-TR" sz="2000" dirty="0" smtClean="0"/>
            <a:t>_</a:t>
          </a:r>
          <a:r>
            <a:rPr lang="tr-TR" sz="2000" dirty="0" err="1" smtClean="0"/>
            <a:t>sonuc</a:t>
          </a:r>
          <a:endParaRPr lang="tr-TR" sz="2000" dirty="0"/>
        </a:p>
      </dgm:t>
    </dgm:pt>
    <dgm:pt modelId="{DB390F59-37D5-4D06-A5CE-DB6246026EF4}" type="parTrans" cxnId="{D71259F9-55C9-4931-9C20-5B6B9AD4C9C7}">
      <dgm:prSet/>
      <dgm:spPr/>
      <dgm:t>
        <a:bodyPr/>
        <a:lstStyle/>
        <a:p>
          <a:endParaRPr lang="tr-TR"/>
        </a:p>
      </dgm:t>
    </dgm:pt>
    <dgm:pt modelId="{176F56FC-1C22-413A-B642-EE0CC12BB6AE}" type="sibTrans" cxnId="{D71259F9-55C9-4931-9C20-5B6B9AD4C9C7}">
      <dgm:prSet/>
      <dgm:spPr/>
      <dgm:t>
        <a:bodyPr/>
        <a:lstStyle/>
        <a:p>
          <a:endParaRPr lang="tr-TR"/>
        </a:p>
      </dgm:t>
    </dgm:pt>
    <dgm:pt modelId="{A1C46C82-8989-40F1-81F4-8C3C18E51D44}">
      <dgm:prSet phldrT="[Metin]" custT="1"/>
      <dgm:spPr/>
      <dgm:t>
        <a:bodyPr/>
        <a:lstStyle/>
        <a:p>
          <a:r>
            <a:rPr lang="tr-TR" sz="2000" dirty="0" err="1" smtClean="0"/>
            <a:t>sonuc</a:t>
          </a:r>
          <a:r>
            <a:rPr lang="tr-TR" sz="2000" dirty="0" smtClean="0"/>
            <a:t>_1</a:t>
          </a:r>
          <a:endParaRPr lang="tr-TR" sz="2000" dirty="0"/>
        </a:p>
      </dgm:t>
    </dgm:pt>
    <dgm:pt modelId="{78601D21-8F18-4C85-9F0E-F2DA0826D4D7}" type="parTrans" cxnId="{D49935BA-69F4-40B7-B887-AF7663BA6327}">
      <dgm:prSet/>
      <dgm:spPr/>
      <dgm:t>
        <a:bodyPr/>
        <a:lstStyle/>
        <a:p>
          <a:endParaRPr lang="tr-TR"/>
        </a:p>
      </dgm:t>
    </dgm:pt>
    <dgm:pt modelId="{59140059-0725-44A8-9A16-D8EB59E7F770}" type="sibTrans" cxnId="{D49935BA-69F4-40B7-B887-AF7663BA6327}">
      <dgm:prSet/>
      <dgm:spPr/>
      <dgm:t>
        <a:bodyPr/>
        <a:lstStyle/>
        <a:p>
          <a:endParaRPr lang="tr-TR"/>
        </a:p>
      </dgm:t>
    </dgm:pt>
    <dgm:pt modelId="{6AC4C75A-BC7E-43CB-88B7-E81A418609D6}">
      <dgm:prSet phldrT="[Metin]" custT="1"/>
      <dgm:spPr/>
      <dgm:t>
        <a:bodyPr/>
        <a:lstStyle/>
        <a:p>
          <a:r>
            <a:rPr lang="tr-TR" sz="2000" dirty="0" err="1" smtClean="0"/>
            <a:t>Sonuc</a:t>
          </a:r>
          <a:endParaRPr lang="tr-TR" sz="2000" dirty="0"/>
        </a:p>
      </dgm:t>
    </dgm:pt>
    <dgm:pt modelId="{65927E0B-0A9F-4670-BCE7-110235973AFF}" type="sibTrans" cxnId="{1DA8F0CA-0711-4511-BA8E-705FCA755EEF}">
      <dgm:prSet/>
      <dgm:spPr/>
      <dgm:t>
        <a:bodyPr/>
        <a:lstStyle/>
        <a:p>
          <a:endParaRPr lang="tr-TR"/>
        </a:p>
      </dgm:t>
    </dgm:pt>
    <dgm:pt modelId="{F4222A8E-3B5C-425C-946F-89E9FCA1FBC4}" type="parTrans" cxnId="{1DA8F0CA-0711-4511-BA8E-705FCA755EEF}">
      <dgm:prSet/>
      <dgm:spPr/>
      <dgm:t>
        <a:bodyPr/>
        <a:lstStyle/>
        <a:p>
          <a:endParaRPr lang="tr-TR"/>
        </a:p>
      </dgm:t>
    </dgm:pt>
    <dgm:pt modelId="{9CB8101D-12DB-4BFD-B9C2-77BC636B8D3C}">
      <dgm:prSet phldrT="[Metin]" custT="1"/>
      <dgm:spPr/>
      <dgm:t>
        <a:bodyPr/>
        <a:lstStyle/>
        <a:p>
          <a:r>
            <a:rPr lang="tr-TR" sz="2000" dirty="0" err="1" smtClean="0"/>
            <a:t>toplamSonuc</a:t>
          </a:r>
          <a:endParaRPr lang="tr-TR" sz="2000" dirty="0"/>
        </a:p>
      </dgm:t>
    </dgm:pt>
    <dgm:pt modelId="{6D00AD8D-DD94-4133-BF5B-BA3F79845492}" type="parTrans" cxnId="{63C014CB-98A0-4AC4-962F-9FF592EFF521}">
      <dgm:prSet/>
      <dgm:spPr/>
      <dgm:t>
        <a:bodyPr/>
        <a:lstStyle/>
        <a:p>
          <a:endParaRPr lang="tr-TR"/>
        </a:p>
      </dgm:t>
    </dgm:pt>
    <dgm:pt modelId="{28D74729-9184-42DA-8970-00F013177435}" type="sibTrans" cxnId="{63C014CB-98A0-4AC4-962F-9FF592EFF521}">
      <dgm:prSet/>
      <dgm:spPr/>
      <dgm:t>
        <a:bodyPr/>
        <a:lstStyle/>
        <a:p>
          <a:endParaRPr lang="tr-TR"/>
        </a:p>
      </dgm:t>
    </dgm:pt>
    <dgm:pt modelId="{73AB5A10-C40F-48BC-A99C-4164C81F1A7C}">
      <dgm:prSet phldrT="[Metin]" custT="1"/>
      <dgm:spPr/>
      <dgm:t>
        <a:bodyPr/>
        <a:lstStyle/>
        <a:p>
          <a:r>
            <a:rPr lang="tr-TR" sz="2000" dirty="0" smtClean="0"/>
            <a:t>1Result3</a:t>
          </a:r>
          <a:endParaRPr lang="tr-TR" sz="2000" dirty="0"/>
        </a:p>
      </dgm:t>
    </dgm:pt>
    <dgm:pt modelId="{BC00140A-56F2-46F7-8D16-BBE511A20FA4}" type="parTrans" cxnId="{01FC88D6-10A8-4EF2-957C-CAC53C4AFA9F}">
      <dgm:prSet/>
      <dgm:spPr/>
      <dgm:t>
        <a:bodyPr/>
        <a:lstStyle/>
        <a:p>
          <a:endParaRPr lang="tr-TR"/>
        </a:p>
      </dgm:t>
    </dgm:pt>
    <dgm:pt modelId="{DCCC91E4-0792-40F0-B0DD-D54E25DB042A}" type="sibTrans" cxnId="{01FC88D6-10A8-4EF2-957C-CAC53C4AFA9F}">
      <dgm:prSet/>
      <dgm:spPr/>
      <dgm:t>
        <a:bodyPr/>
        <a:lstStyle/>
        <a:p>
          <a:endParaRPr lang="tr-TR"/>
        </a:p>
      </dgm:t>
    </dgm:pt>
    <dgm:pt modelId="{189D6250-F01F-4EDA-8775-1A1A25F3437E}">
      <dgm:prSet phldrT="[Metin]" custT="1"/>
      <dgm:spPr/>
      <dgm:t>
        <a:bodyPr/>
        <a:lstStyle/>
        <a:p>
          <a:r>
            <a:rPr lang="tr-TR" sz="2000" dirty="0" smtClean="0"/>
            <a:t>Toplam%</a:t>
          </a:r>
          <a:r>
            <a:rPr lang="tr-TR" sz="2000" dirty="0" err="1" smtClean="0"/>
            <a:t>Sonuc</a:t>
          </a:r>
          <a:endParaRPr lang="tr-TR" sz="2000" dirty="0"/>
        </a:p>
      </dgm:t>
    </dgm:pt>
    <dgm:pt modelId="{3F43550B-DA8E-4745-954E-8BF4FFD8B05E}" type="parTrans" cxnId="{07128CA5-31AB-41DB-8F9E-80DA48C64713}">
      <dgm:prSet/>
      <dgm:spPr/>
      <dgm:t>
        <a:bodyPr/>
        <a:lstStyle/>
        <a:p>
          <a:endParaRPr lang="tr-TR"/>
        </a:p>
      </dgm:t>
    </dgm:pt>
    <dgm:pt modelId="{4B02D210-9E9D-4419-9622-4A7ADDC66089}" type="sibTrans" cxnId="{07128CA5-31AB-41DB-8F9E-80DA48C64713}">
      <dgm:prSet/>
      <dgm:spPr/>
      <dgm:t>
        <a:bodyPr/>
        <a:lstStyle/>
        <a:p>
          <a:endParaRPr lang="tr-TR"/>
        </a:p>
      </dgm:t>
    </dgm:pt>
    <dgm:pt modelId="{BED80516-FB7D-40BB-B4BA-05A1DCF64CB8}">
      <dgm:prSet phldrT="[Metin]" custT="1"/>
      <dgm:spPr/>
      <dgm:t>
        <a:bodyPr/>
        <a:lstStyle/>
        <a:p>
          <a:r>
            <a:rPr lang="tr-TR" sz="2000" dirty="0" smtClean="0"/>
            <a:t>sonuç</a:t>
          </a:r>
          <a:endParaRPr lang="tr-TR" sz="2000" dirty="0"/>
        </a:p>
      </dgm:t>
    </dgm:pt>
    <dgm:pt modelId="{B44881DA-3DAE-4028-8BE8-9E0C2C84F98E}" type="parTrans" cxnId="{3ECC5519-AEBC-41AA-A747-49BFC46D79FA}">
      <dgm:prSet/>
      <dgm:spPr/>
      <dgm:t>
        <a:bodyPr/>
        <a:lstStyle/>
        <a:p>
          <a:endParaRPr lang="tr-TR"/>
        </a:p>
      </dgm:t>
    </dgm:pt>
    <dgm:pt modelId="{AD22408D-C999-402B-9F0A-976B2D6AF4C7}" type="sibTrans" cxnId="{3ECC5519-AEBC-41AA-A747-49BFC46D79FA}">
      <dgm:prSet/>
      <dgm:spPr/>
      <dgm:t>
        <a:bodyPr/>
        <a:lstStyle/>
        <a:p>
          <a:endParaRPr lang="tr-TR"/>
        </a:p>
      </dgm:t>
    </dgm:pt>
    <dgm:pt modelId="{2804F91D-948F-4441-8279-220B085C58AF}">
      <dgm:prSet phldrT="[Metin]" custT="1"/>
      <dgm:spPr/>
      <dgm:t>
        <a:bodyPr/>
        <a:lstStyle/>
        <a:p>
          <a:endParaRPr lang="tr-TR" sz="2000" dirty="0"/>
        </a:p>
      </dgm:t>
    </dgm:pt>
    <dgm:pt modelId="{62B81300-5416-4481-A33C-5DACF784A4ED}" type="parTrans" cxnId="{C63D0361-C390-4B4B-B548-F209B5E11EAF}">
      <dgm:prSet/>
      <dgm:spPr/>
      <dgm:t>
        <a:bodyPr/>
        <a:lstStyle/>
        <a:p>
          <a:endParaRPr lang="tr-TR"/>
        </a:p>
      </dgm:t>
    </dgm:pt>
    <dgm:pt modelId="{6BE50621-197F-4DD2-9871-02DFC4C2F811}" type="sibTrans" cxnId="{C63D0361-C390-4B4B-B548-F209B5E11EAF}">
      <dgm:prSet/>
      <dgm:spPr/>
      <dgm:t>
        <a:bodyPr/>
        <a:lstStyle/>
        <a:p>
          <a:endParaRPr lang="tr-TR"/>
        </a:p>
      </dgm:t>
    </dgm:pt>
    <dgm:pt modelId="{CB58C9AD-6005-4DC5-BBDC-8C3A7DB398F1}">
      <dgm:prSet phldrT="[Metin]" custT="1"/>
      <dgm:spPr/>
      <dgm:t>
        <a:bodyPr/>
        <a:lstStyle/>
        <a:p>
          <a:r>
            <a:rPr lang="tr-TR" sz="2000" dirty="0" err="1" smtClean="0"/>
            <a:t>ToPlAmSoNuC</a:t>
          </a:r>
          <a:endParaRPr lang="tr-TR" sz="2000" dirty="0"/>
        </a:p>
      </dgm:t>
    </dgm:pt>
    <dgm:pt modelId="{C59A9B97-A79D-4586-B769-0C664E0015BD}" type="parTrans" cxnId="{2BE3A41C-525B-4F8C-8440-BD46027109F4}">
      <dgm:prSet/>
      <dgm:spPr/>
      <dgm:t>
        <a:bodyPr/>
        <a:lstStyle/>
        <a:p>
          <a:endParaRPr lang="tr-TR"/>
        </a:p>
      </dgm:t>
    </dgm:pt>
    <dgm:pt modelId="{1DBD7F08-2BDD-43B1-B7AA-74CFD9C1430A}" type="sibTrans" cxnId="{2BE3A41C-525B-4F8C-8440-BD46027109F4}">
      <dgm:prSet/>
      <dgm:spPr/>
      <dgm:t>
        <a:bodyPr/>
        <a:lstStyle/>
        <a:p>
          <a:endParaRPr lang="tr-TR"/>
        </a:p>
      </dgm:t>
    </dgm:pt>
    <dgm:pt modelId="{F13A3733-5784-486F-888E-074C212EB3B5}">
      <dgm:prSet phldrT="[Metin]" custT="1"/>
      <dgm:spPr/>
      <dgm:t>
        <a:bodyPr/>
        <a:lstStyle/>
        <a:p>
          <a:r>
            <a:rPr lang="tr-TR" sz="2000" dirty="0" smtClean="0"/>
            <a:t>ağaç</a:t>
          </a:r>
          <a:endParaRPr lang="tr-TR" sz="2000" dirty="0"/>
        </a:p>
      </dgm:t>
    </dgm:pt>
    <dgm:pt modelId="{5996EB50-5523-4577-8CD6-F07A1B4120C2}" type="parTrans" cxnId="{3F1D9DF4-5720-4F90-820D-E158EF828B6C}">
      <dgm:prSet/>
      <dgm:spPr/>
      <dgm:t>
        <a:bodyPr/>
        <a:lstStyle/>
        <a:p>
          <a:endParaRPr lang="tr-TR"/>
        </a:p>
      </dgm:t>
    </dgm:pt>
    <dgm:pt modelId="{D8B033C2-D4E9-4FEC-841C-696CDFFEB40E}" type="sibTrans" cxnId="{3F1D9DF4-5720-4F90-820D-E158EF828B6C}">
      <dgm:prSet/>
      <dgm:spPr/>
      <dgm:t>
        <a:bodyPr/>
        <a:lstStyle/>
        <a:p>
          <a:endParaRPr lang="tr-TR"/>
        </a:p>
      </dgm:t>
    </dgm:pt>
    <dgm:pt modelId="{E225D62F-333D-4C68-B028-3BA4AEA60413}">
      <dgm:prSet phldrT="[Metin]" custT="1"/>
      <dgm:spPr/>
      <dgm:t>
        <a:bodyPr/>
        <a:lstStyle/>
        <a:p>
          <a:r>
            <a:rPr lang="tr-TR" sz="2000" dirty="0" smtClean="0"/>
            <a:t>matris#</a:t>
          </a:r>
          <a:endParaRPr lang="tr-TR" sz="2000" dirty="0"/>
        </a:p>
      </dgm:t>
    </dgm:pt>
    <dgm:pt modelId="{CE5EF44B-06DE-4AE7-B649-356A182AC92C}" type="parTrans" cxnId="{7A6FDD53-FE74-4724-91CB-B21C50501E69}">
      <dgm:prSet/>
      <dgm:spPr/>
      <dgm:t>
        <a:bodyPr/>
        <a:lstStyle/>
        <a:p>
          <a:endParaRPr lang="tr-TR"/>
        </a:p>
      </dgm:t>
    </dgm:pt>
    <dgm:pt modelId="{D89E5E1D-0BA3-4EAB-8A8C-F9799E1CC879}" type="sibTrans" cxnId="{7A6FDD53-FE74-4724-91CB-B21C50501E69}">
      <dgm:prSet/>
      <dgm:spPr/>
      <dgm:t>
        <a:bodyPr/>
        <a:lstStyle/>
        <a:p>
          <a:endParaRPr lang="tr-TR"/>
        </a:p>
      </dgm:t>
    </dgm:pt>
    <dgm:pt modelId="{3377DFE7-B039-4990-8EB7-FAAE3CE59C1E}" type="pres">
      <dgm:prSet presAssocID="{FFB052FF-08AC-4DDF-9738-00DF531E151B}" presName="Name0" presStyleCnt="0">
        <dgm:presLayoutVars>
          <dgm:dir/>
          <dgm:animLvl val="lvl"/>
          <dgm:resizeHandles val="exact"/>
        </dgm:presLayoutVars>
      </dgm:prSet>
      <dgm:spPr/>
      <dgm:t>
        <a:bodyPr/>
        <a:lstStyle/>
        <a:p>
          <a:endParaRPr lang="tr-TR"/>
        </a:p>
      </dgm:t>
    </dgm:pt>
    <dgm:pt modelId="{9ED2D77E-4D53-477A-8464-6F01B55C7F24}" type="pres">
      <dgm:prSet presAssocID="{02576687-47C2-4BB3-ACB9-2079E04EC0AE}" presName="composite" presStyleCnt="0"/>
      <dgm:spPr/>
    </dgm:pt>
    <dgm:pt modelId="{FBC7E565-E2DD-46C2-AA06-C26D8D99AF23}" type="pres">
      <dgm:prSet presAssocID="{02576687-47C2-4BB3-ACB9-2079E04EC0AE}" presName="parTx" presStyleLbl="alignNode1" presStyleIdx="0" presStyleCnt="2">
        <dgm:presLayoutVars>
          <dgm:chMax val="0"/>
          <dgm:chPref val="0"/>
          <dgm:bulletEnabled val="1"/>
        </dgm:presLayoutVars>
      </dgm:prSet>
      <dgm:spPr/>
      <dgm:t>
        <a:bodyPr/>
        <a:lstStyle/>
        <a:p>
          <a:endParaRPr lang="tr-TR"/>
        </a:p>
      </dgm:t>
    </dgm:pt>
    <dgm:pt modelId="{8DF2FDFB-4F13-4D65-8227-D121686B2D48}" type="pres">
      <dgm:prSet presAssocID="{02576687-47C2-4BB3-ACB9-2079E04EC0AE}" presName="desTx" presStyleLbl="alignAccFollowNode1" presStyleIdx="0" presStyleCnt="2" custScaleX="97252" custLinFactNeighborX="-29830" custLinFactNeighborY="88">
        <dgm:presLayoutVars>
          <dgm:bulletEnabled val="1"/>
        </dgm:presLayoutVars>
      </dgm:prSet>
      <dgm:spPr/>
      <dgm:t>
        <a:bodyPr/>
        <a:lstStyle/>
        <a:p>
          <a:endParaRPr lang="tr-TR"/>
        </a:p>
      </dgm:t>
    </dgm:pt>
    <dgm:pt modelId="{95648EAF-1F67-49E1-B91F-3CD5E5FFE6AC}" type="pres">
      <dgm:prSet presAssocID="{71F60BE0-0374-47E8-B980-D1773BCA323A}" presName="space" presStyleCnt="0"/>
      <dgm:spPr/>
    </dgm:pt>
    <dgm:pt modelId="{C537F2C5-9568-457F-805E-90F00F9BB5E0}" type="pres">
      <dgm:prSet presAssocID="{C33532C9-A2EE-43E7-B632-1F542CEF57B0}" presName="composite" presStyleCnt="0"/>
      <dgm:spPr/>
    </dgm:pt>
    <dgm:pt modelId="{575BC774-A41C-4A18-81D5-6C5CCC06EBB0}" type="pres">
      <dgm:prSet presAssocID="{C33532C9-A2EE-43E7-B632-1F542CEF57B0}" presName="parTx" presStyleLbl="alignNode1" presStyleIdx="1" presStyleCnt="2">
        <dgm:presLayoutVars>
          <dgm:chMax val="0"/>
          <dgm:chPref val="0"/>
          <dgm:bulletEnabled val="1"/>
        </dgm:presLayoutVars>
      </dgm:prSet>
      <dgm:spPr/>
      <dgm:t>
        <a:bodyPr/>
        <a:lstStyle/>
        <a:p>
          <a:endParaRPr lang="tr-TR"/>
        </a:p>
      </dgm:t>
    </dgm:pt>
    <dgm:pt modelId="{572945A5-8ADB-4C44-8D31-BAEEA348A8A5}" type="pres">
      <dgm:prSet presAssocID="{C33532C9-A2EE-43E7-B632-1F542CEF57B0}" presName="desTx" presStyleLbl="alignAccFollowNode1" presStyleIdx="1" presStyleCnt="2">
        <dgm:presLayoutVars>
          <dgm:bulletEnabled val="1"/>
        </dgm:presLayoutVars>
      </dgm:prSet>
      <dgm:spPr/>
      <dgm:t>
        <a:bodyPr/>
        <a:lstStyle/>
        <a:p>
          <a:endParaRPr lang="tr-TR"/>
        </a:p>
      </dgm:t>
    </dgm:pt>
  </dgm:ptLst>
  <dgm:cxnLst>
    <dgm:cxn modelId="{5C4D661F-076F-4187-BA75-47A63879B2E9}" type="presOf" srcId="{9CB8101D-12DB-4BFD-B9C2-77BC636B8D3C}" destId="{8DF2FDFB-4F13-4D65-8227-D121686B2D48}" srcOrd="0" destOrd="6" presId="urn:microsoft.com/office/officeart/2005/8/layout/hList1"/>
    <dgm:cxn modelId="{3ECC5519-AEBC-41AA-A747-49BFC46D79FA}" srcId="{C33532C9-A2EE-43E7-B632-1F542CEF57B0}" destId="{BED80516-FB7D-40BB-B4BA-05A1DCF64CB8}" srcOrd="4" destOrd="0" parTransId="{B44881DA-3DAE-4028-8BE8-9E0C2C84F98E}" sibTransId="{AD22408D-C999-402B-9F0A-976B2D6AF4C7}"/>
    <dgm:cxn modelId="{2BE3A41C-525B-4F8C-8440-BD46027109F4}" srcId="{02576687-47C2-4BB3-ACB9-2079E04EC0AE}" destId="{CB58C9AD-6005-4DC5-BBDC-8C3A7DB398F1}" srcOrd="7" destOrd="0" parTransId="{C59A9B97-A79D-4586-B769-0C664E0015BD}" sibTransId="{1DBD7F08-2BDD-43B1-B7AA-74CFD9C1430A}"/>
    <dgm:cxn modelId="{0F20333A-2FDB-4EA6-B304-D48C4F7060A7}" type="presOf" srcId="{CA1ABFBC-71F0-42D9-8526-02A525B63689}" destId="{8DF2FDFB-4F13-4D65-8227-D121686B2D48}" srcOrd="0" destOrd="0" presId="urn:microsoft.com/office/officeart/2005/8/layout/hList1"/>
    <dgm:cxn modelId="{C90CFD0A-9B71-4BE2-9964-9E2D23F0D3C4}" type="presOf" srcId="{E225D62F-333D-4C68-B028-3BA4AEA60413}" destId="{572945A5-8ADB-4C44-8D31-BAEEA348A8A5}" srcOrd="0" destOrd="5" presId="urn:microsoft.com/office/officeart/2005/8/layout/hList1"/>
    <dgm:cxn modelId="{DC37D904-B433-4077-848D-946F81EBB94E}" srcId="{02576687-47C2-4BB3-ACB9-2079E04EC0AE}" destId="{5E6C428C-E6CF-4102-B179-5E0389F2D84D}" srcOrd="2" destOrd="0" parTransId="{940F50F8-FDBA-4F48-9C9C-F28A739979C6}" sibTransId="{5F6D343B-E6B9-4A08-A411-299F82CA17C8}"/>
    <dgm:cxn modelId="{9ED42E00-AEAD-41E0-BF2F-A848DD505E17}" type="presOf" srcId="{C33532C9-A2EE-43E7-B632-1F542CEF57B0}" destId="{575BC774-A41C-4A18-81D5-6C5CCC06EBB0}" srcOrd="0" destOrd="0" presId="urn:microsoft.com/office/officeart/2005/8/layout/hList1"/>
    <dgm:cxn modelId="{551865EC-39C2-4E39-94A5-FCBC01627BA8}" type="presOf" srcId="{CB58C9AD-6005-4DC5-BBDC-8C3A7DB398F1}" destId="{8DF2FDFB-4F13-4D65-8227-D121686B2D48}" srcOrd="0" destOrd="7" presId="urn:microsoft.com/office/officeart/2005/8/layout/hList1"/>
    <dgm:cxn modelId="{63C014CB-98A0-4AC4-962F-9FF592EFF521}" srcId="{02576687-47C2-4BB3-ACB9-2079E04EC0AE}" destId="{9CB8101D-12DB-4BFD-B9C2-77BC636B8D3C}" srcOrd="6" destOrd="0" parTransId="{6D00AD8D-DD94-4133-BF5B-BA3F79845492}" sibTransId="{28D74729-9184-42DA-8970-00F013177435}"/>
    <dgm:cxn modelId="{7C266A4A-1220-4909-8829-22D4E361B5CC}" type="presOf" srcId="{5E6C428C-E6CF-4102-B179-5E0389F2D84D}" destId="{8DF2FDFB-4F13-4D65-8227-D121686B2D48}" srcOrd="0" destOrd="2" presId="urn:microsoft.com/office/officeart/2005/8/layout/hList1"/>
    <dgm:cxn modelId="{402ABB55-ACA6-474A-AC96-5A3196E8DF95}" srcId="{C33532C9-A2EE-43E7-B632-1F542CEF57B0}" destId="{F073C40D-E67A-4E26-8669-51BC7E183789}" srcOrd="1" destOrd="0" parTransId="{CF734574-4081-4357-AD5C-0B6520D21E17}" sibTransId="{2F07F724-2A54-4B5F-9412-2E5AEF382B14}"/>
    <dgm:cxn modelId="{7A6FDD53-FE74-4724-91CB-B21C50501E69}" srcId="{C33532C9-A2EE-43E7-B632-1F542CEF57B0}" destId="{E225D62F-333D-4C68-B028-3BA4AEA60413}" srcOrd="5" destOrd="0" parTransId="{CE5EF44B-06DE-4AE7-B649-356A182AC92C}" sibTransId="{D89E5E1D-0BA3-4EAB-8A8C-F9799E1CC879}"/>
    <dgm:cxn modelId="{A116F112-BE67-4FF5-A0E8-2B962A0A1502}" type="presOf" srcId="{F13A3733-5784-486F-888E-074C212EB3B5}" destId="{572945A5-8ADB-4C44-8D31-BAEEA348A8A5}" srcOrd="0" destOrd="6" presId="urn:microsoft.com/office/officeart/2005/8/layout/hList1"/>
    <dgm:cxn modelId="{A4032E73-158F-4340-AF54-5C6128F6B220}" type="presOf" srcId="{FC681815-9F44-43AF-9398-8EE8F1CF9979}" destId="{572945A5-8ADB-4C44-8D31-BAEEA348A8A5}" srcOrd="0" destOrd="0" presId="urn:microsoft.com/office/officeart/2005/8/layout/hList1"/>
    <dgm:cxn modelId="{D71259F9-55C9-4931-9C20-5B6B9AD4C9C7}" srcId="{02576687-47C2-4BB3-ACB9-2079E04EC0AE}" destId="{1CD8788F-A642-4F18-9882-C00DD6F2924B}" srcOrd="4" destOrd="0" parTransId="{DB390F59-37D5-4D06-A5CE-DB6246026EF4}" sibTransId="{176F56FC-1C22-413A-B642-EE0CC12BB6AE}"/>
    <dgm:cxn modelId="{3F1D9DF4-5720-4F90-820D-E158EF828B6C}" srcId="{C33532C9-A2EE-43E7-B632-1F542CEF57B0}" destId="{F13A3733-5784-486F-888E-074C212EB3B5}" srcOrd="6" destOrd="0" parTransId="{5996EB50-5523-4577-8CD6-F07A1B4120C2}" sibTransId="{D8B033C2-D4E9-4FEC-841C-696CDFFEB40E}"/>
    <dgm:cxn modelId="{C8D7AEC9-D64A-469D-BF80-EAF2CEE315A8}" type="presOf" srcId="{02576687-47C2-4BB3-ACB9-2079E04EC0AE}" destId="{FBC7E565-E2DD-46C2-AA06-C26D8D99AF23}" srcOrd="0" destOrd="0" presId="urn:microsoft.com/office/officeart/2005/8/layout/hList1"/>
    <dgm:cxn modelId="{0BDECADF-3689-4709-85BC-DF63659B3281}" type="presOf" srcId="{4A7ABC9E-A2A6-4F7E-BA17-703CB5478D05}" destId="{8DF2FDFB-4F13-4D65-8227-D121686B2D48}" srcOrd="0" destOrd="1" presId="urn:microsoft.com/office/officeart/2005/8/layout/hList1"/>
    <dgm:cxn modelId="{804C10D4-2FC8-4617-9769-872FEE9169C9}" type="presOf" srcId="{1CD8788F-A642-4F18-9882-C00DD6F2924B}" destId="{8DF2FDFB-4F13-4D65-8227-D121686B2D48}" srcOrd="0" destOrd="4" presId="urn:microsoft.com/office/officeart/2005/8/layout/hList1"/>
    <dgm:cxn modelId="{CF937C84-AF73-4030-B1E6-D88F3FEC7F5F}" type="presOf" srcId="{2804F91D-948F-4441-8279-220B085C58AF}" destId="{572945A5-8ADB-4C44-8D31-BAEEA348A8A5}" srcOrd="0" destOrd="7" presId="urn:microsoft.com/office/officeart/2005/8/layout/hList1"/>
    <dgm:cxn modelId="{5A4E40A9-FEA8-4F2A-932A-4A618F2A2D6B}" srcId="{FFB052FF-08AC-4DDF-9738-00DF531E151B}" destId="{02576687-47C2-4BB3-ACB9-2079E04EC0AE}" srcOrd="0" destOrd="0" parTransId="{B9464279-E464-4CEC-ADCB-65281264D708}" sibTransId="{71F60BE0-0374-47E8-B980-D1773BCA323A}"/>
    <dgm:cxn modelId="{F2B693E9-0E2B-4539-AEB8-3CE0CE219B1C}" type="presOf" srcId="{189D6250-F01F-4EDA-8775-1A1A25F3437E}" destId="{572945A5-8ADB-4C44-8D31-BAEEA348A8A5}" srcOrd="0" destOrd="3" presId="urn:microsoft.com/office/officeart/2005/8/layout/hList1"/>
    <dgm:cxn modelId="{6273A31B-B92D-47EE-AC3A-B82A374F5CCA}" type="presOf" srcId="{BED80516-FB7D-40BB-B4BA-05A1DCF64CB8}" destId="{572945A5-8ADB-4C44-8D31-BAEEA348A8A5}" srcOrd="0" destOrd="4" presId="urn:microsoft.com/office/officeart/2005/8/layout/hList1"/>
    <dgm:cxn modelId="{7ED59CED-C74F-4663-9429-05C282213296}" type="presOf" srcId="{73AB5A10-C40F-48BC-A99C-4164C81F1A7C}" destId="{572945A5-8ADB-4C44-8D31-BAEEA348A8A5}" srcOrd="0" destOrd="2" presId="urn:microsoft.com/office/officeart/2005/8/layout/hList1"/>
    <dgm:cxn modelId="{D49935BA-69F4-40B7-B887-AF7663BA6327}" srcId="{02576687-47C2-4BB3-ACB9-2079E04EC0AE}" destId="{A1C46C82-8989-40F1-81F4-8C3C18E51D44}" srcOrd="5" destOrd="0" parTransId="{78601D21-8F18-4C85-9F0E-F2DA0826D4D7}" sibTransId="{59140059-0725-44A8-9A16-D8EB59E7F770}"/>
    <dgm:cxn modelId="{B04C2024-CE0E-43F3-A0EF-AE70CCF99B6B}" srcId="{02576687-47C2-4BB3-ACB9-2079E04EC0AE}" destId="{CA1ABFBC-71F0-42D9-8526-02A525B63689}" srcOrd="0" destOrd="0" parTransId="{53E2C435-0394-4C93-BB80-7B5D011BE72F}" sibTransId="{BCC9E33A-CF4A-49B3-AE89-B64D1F9C3DA5}"/>
    <dgm:cxn modelId="{07128CA5-31AB-41DB-8F9E-80DA48C64713}" srcId="{C33532C9-A2EE-43E7-B632-1F542CEF57B0}" destId="{189D6250-F01F-4EDA-8775-1A1A25F3437E}" srcOrd="3" destOrd="0" parTransId="{3F43550B-DA8E-4745-954E-8BF4FFD8B05E}" sibTransId="{4B02D210-9E9D-4419-9622-4A7ADDC66089}"/>
    <dgm:cxn modelId="{CD461793-EE0B-4D56-B83A-5C94E2B810B7}" type="presOf" srcId="{A1C46C82-8989-40F1-81F4-8C3C18E51D44}" destId="{8DF2FDFB-4F13-4D65-8227-D121686B2D48}" srcOrd="0" destOrd="5" presId="urn:microsoft.com/office/officeart/2005/8/layout/hList1"/>
    <dgm:cxn modelId="{1DA8F0CA-0711-4511-BA8E-705FCA755EEF}" srcId="{02576687-47C2-4BB3-ACB9-2079E04EC0AE}" destId="{6AC4C75A-BC7E-43CB-88B7-E81A418609D6}" srcOrd="3" destOrd="0" parTransId="{F4222A8E-3B5C-425C-946F-89E9FCA1FBC4}" sibTransId="{65927E0B-0A9F-4670-BCE7-110235973AFF}"/>
    <dgm:cxn modelId="{19D17513-7414-4DB4-9FD8-271A2D188C79}" type="presOf" srcId="{FFB052FF-08AC-4DDF-9738-00DF531E151B}" destId="{3377DFE7-B039-4990-8EB7-FAAE3CE59C1E}" srcOrd="0" destOrd="0" presId="urn:microsoft.com/office/officeart/2005/8/layout/hList1"/>
    <dgm:cxn modelId="{8727D2B1-EAF3-49B9-9C0B-BD3AD9F64854}" type="presOf" srcId="{6AC4C75A-BC7E-43CB-88B7-E81A418609D6}" destId="{8DF2FDFB-4F13-4D65-8227-D121686B2D48}" srcOrd="0" destOrd="3" presId="urn:microsoft.com/office/officeart/2005/8/layout/hList1"/>
    <dgm:cxn modelId="{FE4C5933-7172-4433-B11A-077A94B583F8}" srcId="{02576687-47C2-4BB3-ACB9-2079E04EC0AE}" destId="{4A7ABC9E-A2A6-4F7E-BA17-703CB5478D05}" srcOrd="1" destOrd="0" parTransId="{AB89E0A9-F9DD-4291-9D25-2A438B8204E4}" sibTransId="{7F523EE2-6B32-4C52-80CC-AC6DA5648519}"/>
    <dgm:cxn modelId="{DDCC6A7E-E64D-48D5-9CA1-9754A7B0E280}" srcId="{C33532C9-A2EE-43E7-B632-1F542CEF57B0}" destId="{FC681815-9F44-43AF-9398-8EE8F1CF9979}" srcOrd="0" destOrd="0" parTransId="{53D3CE85-A161-4E01-8DCF-53F4D71BFB3C}" sibTransId="{11F948A4-97B4-4F70-9539-4C5755D19E8F}"/>
    <dgm:cxn modelId="{30A6632A-0D84-42A6-94EC-E1EFD00879C6}" srcId="{FFB052FF-08AC-4DDF-9738-00DF531E151B}" destId="{C33532C9-A2EE-43E7-B632-1F542CEF57B0}" srcOrd="1" destOrd="0" parTransId="{0DE96F07-BDAA-4BCB-B3B9-5A25110EE49B}" sibTransId="{BAA027FC-AE2F-4BEE-BD60-A2B77092DECF}"/>
    <dgm:cxn modelId="{01FC88D6-10A8-4EF2-957C-CAC53C4AFA9F}" srcId="{C33532C9-A2EE-43E7-B632-1F542CEF57B0}" destId="{73AB5A10-C40F-48BC-A99C-4164C81F1A7C}" srcOrd="2" destOrd="0" parTransId="{BC00140A-56F2-46F7-8D16-BBE511A20FA4}" sibTransId="{DCCC91E4-0792-40F0-B0DD-D54E25DB042A}"/>
    <dgm:cxn modelId="{C63D0361-C390-4B4B-B548-F209B5E11EAF}" srcId="{C33532C9-A2EE-43E7-B632-1F542CEF57B0}" destId="{2804F91D-948F-4441-8279-220B085C58AF}" srcOrd="7" destOrd="0" parTransId="{62B81300-5416-4481-A33C-5DACF784A4ED}" sibTransId="{6BE50621-197F-4DD2-9871-02DFC4C2F811}"/>
    <dgm:cxn modelId="{B31AB5B8-E154-4BEA-9A0C-132FEFEB084F}" type="presOf" srcId="{F073C40D-E67A-4E26-8669-51BC7E183789}" destId="{572945A5-8ADB-4C44-8D31-BAEEA348A8A5}" srcOrd="0" destOrd="1" presId="urn:microsoft.com/office/officeart/2005/8/layout/hList1"/>
    <dgm:cxn modelId="{0943EE09-A104-4EC7-AAE9-371141DBCE38}" type="presParOf" srcId="{3377DFE7-B039-4990-8EB7-FAAE3CE59C1E}" destId="{9ED2D77E-4D53-477A-8464-6F01B55C7F24}" srcOrd="0" destOrd="0" presId="urn:microsoft.com/office/officeart/2005/8/layout/hList1"/>
    <dgm:cxn modelId="{62039C2F-63CA-415D-A97C-F5216551638C}" type="presParOf" srcId="{9ED2D77E-4D53-477A-8464-6F01B55C7F24}" destId="{FBC7E565-E2DD-46C2-AA06-C26D8D99AF23}" srcOrd="0" destOrd="0" presId="urn:microsoft.com/office/officeart/2005/8/layout/hList1"/>
    <dgm:cxn modelId="{A149F0C9-688D-408A-A30B-8896068D9632}" type="presParOf" srcId="{9ED2D77E-4D53-477A-8464-6F01B55C7F24}" destId="{8DF2FDFB-4F13-4D65-8227-D121686B2D48}" srcOrd="1" destOrd="0" presId="urn:microsoft.com/office/officeart/2005/8/layout/hList1"/>
    <dgm:cxn modelId="{B3F118B1-A192-494E-BC92-3A87602AE09B}" type="presParOf" srcId="{3377DFE7-B039-4990-8EB7-FAAE3CE59C1E}" destId="{95648EAF-1F67-49E1-B91F-3CD5E5FFE6AC}" srcOrd="1" destOrd="0" presId="urn:microsoft.com/office/officeart/2005/8/layout/hList1"/>
    <dgm:cxn modelId="{5F308026-089D-41E0-8C1B-962F15D8FB67}" type="presParOf" srcId="{3377DFE7-B039-4990-8EB7-FAAE3CE59C1E}" destId="{C537F2C5-9568-457F-805E-90F00F9BB5E0}" srcOrd="2" destOrd="0" presId="urn:microsoft.com/office/officeart/2005/8/layout/hList1"/>
    <dgm:cxn modelId="{B2699D9F-D9B5-4A5C-AA22-B19C3E526F47}" type="presParOf" srcId="{C537F2C5-9568-457F-805E-90F00F9BB5E0}" destId="{575BC774-A41C-4A18-81D5-6C5CCC06EBB0}" srcOrd="0" destOrd="0" presId="urn:microsoft.com/office/officeart/2005/8/layout/hList1"/>
    <dgm:cxn modelId="{75BD0B48-2E78-450F-BEE2-B338A530F66D}" type="presParOf" srcId="{C537F2C5-9568-457F-805E-90F00F9BB5E0}" destId="{572945A5-8ADB-4C44-8D31-BAEEA348A8A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00BB82-0AC0-4177-86AB-678E40FA03FC}">
      <dsp:nvSpPr>
        <dsp:cNvPr id="0" name=""/>
        <dsp:cNvSpPr/>
      </dsp:nvSpPr>
      <dsp:spPr>
        <a:xfrm rot="10800000" flipV="1">
          <a:off x="52406" y="0"/>
          <a:ext cx="3843106" cy="5685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1" kern="1200" dirty="0" smtClean="0">
              <a:solidFill>
                <a:schemeClr val="tx1"/>
              </a:solidFill>
            </a:rPr>
            <a:t>C#’ </a:t>
          </a:r>
          <a:r>
            <a:rPr lang="tr-TR" sz="2300" b="1" kern="1200" dirty="0" err="1" smtClean="0">
              <a:solidFill>
                <a:schemeClr val="tx1"/>
              </a:solidFill>
            </a:rPr>
            <a:t>ın</a:t>
          </a:r>
          <a:r>
            <a:rPr lang="tr-TR" sz="2300" b="1" kern="1200" dirty="0" smtClean="0">
              <a:solidFill>
                <a:schemeClr val="tx1"/>
              </a:solidFill>
            </a:rPr>
            <a:t> </a:t>
          </a:r>
          <a:r>
            <a:rPr lang="tr-TR" sz="2300" b="1" kern="1200" dirty="0" err="1" smtClean="0">
              <a:solidFill>
                <a:schemeClr val="tx1"/>
              </a:solidFill>
            </a:rPr>
            <a:t>Semantic</a:t>
          </a:r>
          <a:r>
            <a:rPr lang="tr-TR" sz="2300" b="1" kern="1200" dirty="0" smtClean="0">
              <a:solidFill>
                <a:schemeClr val="tx1"/>
              </a:solidFill>
            </a:rPr>
            <a:t> Kuralları</a:t>
          </a:r>
          <a:endParaRPr lang="tr-TR" sz="2300" b="1" kern="1200" dirty="0">
            <a:solidFill>
              <a:schemeClr val="tx1"/>
            </a:solidFill>
          </a:endParaRPr>
        </a:p>
      </dsp:txBody>
      <dsp:txXfrm rot="-10800000">
        <a:off x="52406" y="0"/>
        <a:ext cx="3843106" cy="568510"/>
      </dsp:txXfrm>
    </dsp:sp>
    <dsp:sp modelId="{D52E5637-B9C3-4EB1-9793-0FAB4EBDE87C}">
      <dsp:nvSpPr>
        <dsp:cNvPr id="0" name=""/>
        <dsp:cNvSpPr/>
      </dsp:nvSpPr>
      <dsp:spPr>
        <a:xfrm rot="10800000" flipV="1">
          <a:off x="4141086" y="0"/>
          <a:ext cx="3843106" cy="56851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tr-TR" sz="2300" b="1" kern="1200" dirty="0" smtClean="0">
              <a:solidFill>
                <a:schemeClr val="tx1"/>
              </a:solidFill>
            </a:rPr>
            <a:t>C#’</a:t>
          </a:r>
          <a:r>
            <a:rPr lang="tr-TR" sz="2300" b="1" kern="1200" dirty="0" err="1" smtClean="0">
              <a:solidFill>
                <a:schemeClr val="tx1"/>
              </a:solidFill>
            </a:rPr>
            <a:t>ın</a:t>
          </a:r>
          <a:r>
            <a:rPr lang="tr-TR" sz="2300" b="1" kern="1200" dirty="0" smtClean="0">
              <a:solidFill>
                <a:schemeClr val="tx1"/>
              </a:solidFill>
            </a:rPr>
            <a:t> </a:t>
          </a:r>
          <a:r>
            <a:rPr lang="tr-TR" sz="2300" b="1" kern="1200" dirty="0" err="1" smtClean="0">
              <a:solidFill>
                <a:schemeClr val="tx1"/>
              </a:solidFill>
            </a:rPr>
            <a:t>Syntax</a:t>
          </a:r>
          <a:r>
            <a:rPr lang="tr-TR" sz="2300" b="1" kern="1200" dirty="0" smtClean="0">
              <a:solidFill>
                <a:schemeClr val="tx1"/>
              </a:solidFill>
            </a:rPr>
            <a:t> Kuralları</a:t>
          </a:r>
          <a:endParaRPr lang="tr-TR" sz="2300" b="1" kern="1200" dirty="0">
            <a:solidFill>
              <a:schemeClr val="tx1"/>
            </a:solidFill>
          </a:endParaRPr>
        </a:p>
      </dsp:txBody>
      <dsp:txXfrm rot="-10800000">
        <a:off x="4141086" y="0"/>
        <a:ext cx="3843106" cy="568510"/>
      </dsp:txXfrm>
    </dsp:sp>
    <dsp:sp modelId="{F1578FCD-6529-4A8D-B11A-9FB186A1F170}">
      <dsp:nvSpPr>
        <dsp:cNvPr id="0" name=""/>
        <dsp:cNvSpPr/>
      </dsp:nvSpPr>
      <dsp:spPr>
        <a:xfrm>
          <a:off x="105556" y="1534085"/>
          <a:ext cx="3686461" cy="286012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C# Sözcükleri,</a:t>
          </a:r>
        </a:p>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Sözcüklerin anlamları (Ne işe yaradığı),</a:t>
          </a:r>
        </a:p>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Sözcüklerin doğru sırası,</a:t>
          </a:r>
        </a:p>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Sözcüklerin farklı sırada kullanımlarında hangi anlama geleceği,</a:t>
          </a:r>
        </a:p>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gibi kural ve bilgileri içerir </a:t>
          </a:r>
          <a:endParaRPr lang="tr-TR" sz="1600" b="1" kern="1200" dirty="0">
            <a:solidFill>
              <a:schemeClr val="tx1"/>
            </a:solidFill>
            <a:latin typeface="Calibri" pitchFamily="34" charset="0"/>
          </a:endParaRPr>
        </a:p>
      </dsp:txBody>
      <dsp:txXfrm>
        <a:off x="105556" y="1534085"/>
        <a:ext cx="3686461" cy="2860124"/>
      </dsp:txXfrm>
    </dsp:sp>
    <dsp:sp modelId="{4AE5CC89-0A2A-41CD-AA64-E5E60C884F0B}">
      <dsp:nvSpPr>
        <dsp:cNvPr id="0" name=""/>
        <dsp:cNvSpPr/>
      </dsp:nvSpPr>
      <dsp:spPr>
        <a:xfrm>
          <a:off x="4000544" y="1571636"/>
          <a:ext cx="3896832" cy="27283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Noktalama işaretleri nasıl kullanılır?, Bunların farklı kullanımı ne anlama gelir? </a:t>
          </a:r>
        </a:p>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Değişkenler ve nesnelerin isimlendirme kuralları,</a:t>
          </a:r>
        </a:p>
        <a:p>
          <a:pPr lvl="0" algn="ctr" defTabSz="711200">
            <a:lnSpc>
              <a:spcPct val="90000"/>
            </a:lnSpc>
            <a:spcBef>
              <a:spcPct val="0"/>
            </a:spcBef>
            <a:spcAft>
              <a:spcPct val="35000"/>
            </a:spcAft>
          </a:pPr>
          <a:r>
            <a:rPr lang="tr-TR" sz="1600" b="1" kern="1200" dirty="0" smtClean="0">
              <a:solidFill>
                <a:schemeClr val="tx1"/>
              </a:solidFill>
              <a:latin typeface="Calibri" pitchFamily="34" charset="0"/>
            </a:rPr>
            <a:t>gibi kural ve bilgileri içerir</a:t>
          </a:r>
          <a:r>
            <a:rPr lang="tr-TR" sz="1600" b="1" kern="1200" dirty="0" smtClean="0">
              <a:latin typeface="Calibri" pitchFamily="34" charset="0"/>
            </a:rPr>
            <a:t>.</a:t>
          </a:r>
          <a:endParaRPr lang="tr-TR" sz="1600" b="1" kern="1200" dirty="0">
            <a:latin typeface="Calibri" pitchFamily="34" charset="0"/>
          </a:endParaRPr>
        </a:p>
      </dsp:txBody>
      <dsp:txXfrm>
        <a:off x="4000544" y="1571636"/>
        <a:ext cx="3896832" cy="27283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C7E565-E2DD-46C2-AA06-C26D8D99AF23}">
      <dsp:nvSpPr>
        <dsp:cNvPr id="0" name=""/>
        <dsp:cNvSpPr/>
      </dsp:nvSpPr>
      <dsp:spPr>
        <a:xfrm>
          <a:off x="6186" y="-88235"/>
          <a:ext cx="3835171" cy="44840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tr-TR" sz="2000" b="1" kern="1200" dirty="0" smtClean="0">
              <a:solidFill>
                <a:srgbClr val="3333FF"/>
              </a:solidFill>
            </a:rPr>
            <a:t>Geçerli İfadeler</a:t>
          </a:r>
          <a:endParaRPr lang="tr-TR" sz="2000" b="1" kern="1200" dirty="0">
            <a:solidFill>
              <a:srgbClr val="3333FF"/>
            </a:solidFill>
          </a:endParaRPr>
        </a:p>
      </dsp:txBody>
      <dsp:txXfrm>
        <a:off x="6186" y="-88235"/>
        <a:ext cx="3835171" cy="448405"/>
      </dsp:txXfrm>
    </dsp:sp>
    <dsp:sp modelId="{8DF2FDFB-4F13-4D65-8227-D121686B2D48}">
      <dsp:nvSpPr>
        <dsp:cNvPr id="0" name=""/>
        <dsp:cNvSpPr/>
      </dsp:nvSpPr>
      <dsp:spPr>
        <a:xfrm>
          <a:off x="0" y="360169"/>
          <a:ext cx="3336395" cy="279990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err="1" smtClean="0"/>
            <a:t>result</a:t>
          </a:r>
          <a:endParaRPr lang="tr-TR" sz="2000" kern="1200" dirty="0"/>
        </a:p>
        <a:p>
          <a:pPr marL="228600" lvl="1" indent="-228600" algn="l" defTabSz="889000">
            <a:lnSpc>
              <a:spcPct val="90000"/>
            </a:lnSpc>
            <a:spcBef>
              <a:spcPct val="0"/>
            </a:spcBef>
            <a:spcAft>
              <a:spcPct val="15000"/>
            </a:spcAft>
            <a:buChar char="••"/>
          </a:pPr>
          <a:r>
            <a:rPr lang="tr-TR" sz="2000" kern="1200" dirty="0" smtClean="0"/>
            <a:t>_</a:t>
          </a:r>
          <a:r>
            <a:rPr lang="tr-TR" sz="2000" kern="1200" dirty="0" err="1" smtClean="0"/>
            <a:t>result</a:t>
          </a:r>
          <a:endParaRPr lang="tr-TR" sz="2000" kern="1200" dirty="0"/>
        </a:p>
        <a:p>
          <a:pPr marL="228600" lvl="1" indent="-228600" algn="l" defTabSz="889000">
            <a:lnSpc>
              <a:spcPct val="90000"/>
            </a:lnSpc>
            <a:spcBef>
              <a:spcPct val="0"/>
            </a:spcBef>
            <a:spcAft>
              <a:spcPct val="15000"/>
            </a:spcAft>
            <a:buChar char="••"/>
          </a:pPr>
          <a:r>
            <a:rPr lang="tr-TR" sz="2000" kern="1200" dirty="0" smtClean="0"/>
            <a:t>Res1ult3</a:t>
          </a:r>
          <a:endParaRPr lang="tr-TR" sz="2000" kern="1200" dirty="0"/>
        </a:p>
        <a:p>
          <a:pPr marL="228600" lvl="1" indent="-228600" algn="l" defTabSz="889000">
            <a:lnSpc>
              <a:spcPct val="90000"/>
            </a:lnSpc>
            <a:spcBef>
              <a:spcPct val="0"/>
            </a:spcBef>
            <a:spcAft>
              <a:spcPct val="15000"/>
            </a:spcAft>
            <a:buChar char="••"/>
          </a:pPr>
          <a:r>
            <a:rPr lang="tr-TR" sz="2000" kern="1200" dirty="0" err="1" smtClean="0"/>
            <a:t>Sonuc</a:t>
          </a:r>
          <a:endParaRPr lang="tr-TR" sz="2000" kern="1200" dirty="0"/>
        </a:p>
        <a:p>
          <a:pPr marL="228600" lvl="1" indent="-228600" algn="l" defTabSz="889000">
            <a:lnSpc>
              <a:spcPct val="90000"/>
            </a:lnSpc>
            <a:spcBef>
              <a:spcPct val="0"/>
            </a:spcBef>
            <a:spcAft>
              <a:spcPct val="15000"/>
            </a:spcAft>
            <a:buChar char="••"/>
          </a:pPr>
          <a:r>
            <a:rPr lang="tr-TR" sz="2000" kern="1200" dirty="0" smtClean="0"/>
            <a:t>_</a:t>
          </a:r>
          <a:r>
            <a:rPr lang="tr-TR" sz="2000" kern="1200" dirty="0" err="1" smtClean="0"/>
            <a:t>sonuc</a:t>
          </a:r>
          <a:endParaRPr lang="tr-TR" sz="2000" kern="1200" dirty="0"/>
        </a:p>
        <a:p>
          <a:pPr marL="228600" lvl="1" indent="-228600" algn="l" defTabSz="889000">
            <a:lnSpc>
              <a:spcPct val="90000"/>
            </a:lnSpc>
            <a:spcBef>
              <a:spcPct val="0"/>
            </a:spcBef>
            <a:spcAft>
              <a:spcPct val="15000"/>
            </a:spcAft>
            <a:buChar char="••"/>
          </a:pPr>
          <a:r>
            <a:rPr lang="tr-TR" sz="2000" kern="1200" dirty="0" err="1" smtClean="0"/>
            <a:t>sonuc</a:t>
          </a:r>
          <a:r>
            <a:rPr lang="tr-TR" sz="2000" kern="1200" dirty="0" smtClean="0"/>
            <a:t>_1</a:t>
          </a:r>
          <a:endParaRPr lang="tr-TR" sz="2000" kern="1200" dirty="0"/>
        </a:p>
        <a:p>
          <a:pPr marL="228600" lvl="1" indent="-228600" algn="l" defTabSz="889000">
            <a:lnSpc>
              <a:spcPct val="90000"/>
            </a:lnSpc>
            <a:spcBef>
              <a:spcPct val="0"/>
            </a:spcBef>
            <a:spcAft>
              <a:spcPct val="15000"/>
            </a:spcAft>
            <a:buChar char="••"/>
          </a:pPr>
          <a:r>
            <a:rPr lang="tr-TR" sz="2000" kern="1200" dirty="0" err="1" smtClean="0"/>
            <a:t>toplamSonuc</a:t>
          </a:r>
          <a:endParaRPr lang="tr-TR" sz="2000" kern="1200" dirty="0"/>
        </a:p>
        <a:p>
          <a:pPr marL="228600" lvl="1" indent="-228600" algn="l" defTabSz="889000">
            <a:lnSpc>
              <a:spcPct val="90000"/>
            </a:lnSpc>
            <a:spcBef>
              <a:spcPct val="0"/>
            </a:spcBef>
            <a:spcAft>
              <a:spcPct val="15000"/>
            </a:spcAft>
            <a:buChar char="••"/>
          </a:pPr>
          <a:r>
            <a:rPr lang="tr-TR" sz="2000" kern="1200" dirty="0" err="1" smtClean="0"/>
            <a:t>ToPlAmSoNuC</a:t>
          </a:r>
          <a:endParaRPr lang="tr-TR" sz="2000" kern="1200" dirty="0"/>
        </a:p>
      </dsp:txBody>
      <dsp:txXfrm>
        <a:off x="0" y="360169"/>
        <a:ext cx="3336395" cy="2799900"/>
      </dsp:txXfrm>
    </dsp:sp>
    <dsp:sp modelId="{575BC774-A41C-4A18-81D5-6C5CCC06EBB0}">
      <dsp:nvSpPr>
        <dsp:cNvPr id="0" name=""/>
        <dsp:cNvSpPr/>
      </dsp:nvSpPr>
      <dsp:spPr>
        <a:xfrm>
          <a:off x="4377757" y="0"/>
          <a:ext cx="3831426" cy="448405"/>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tr-TR" sz="2000" b="1" kern="1200" dirty="0" smtClean="0">
              <a:solidFill>
                <a:srgbClr val="FF0000"/>
              </a:solidFill>
            </a:rPr>
            <a:t>Geçersiz İfadeler</a:t>
          </a:r>
          <a:endParaRPr lang="tr-TR" sz="2000" b="1" kern="1200" dirty="0">
            <a:solidFill>
              <a:srgbClr val="FF0000"/>
            </a:solidFill>
          </a:endParaRPr>
        </a:p>
      </dsp:txBody>
      <dsp:txXfrm>
        <a:off x="4377757" y="0"/>
        <a:ext cx="3831426" cy="448405"/>
      </dsp:txXfrm>
    </dsp:sp>
    <dsp:sp modelId="{572945A5-8ADB-4C44-8D31-BAEEA348A8A5}">
      <dsp:nvSpPr>
        <dsp:cNvPr id="0" name=""/>
        <dsp:cNvSpPr/>
      </dsp:nvSpPr>
      <dsp:spPr>
        <a:xfrm>
          <a:off x="4377757" y="448405"/>
          <a:ext cx="3831426" cy="262342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tr-TR" sz="2000" kern="1200" dirty="0" smtClean="0"/>
            <a:t>-</a:t>
          </a:r>
          <a:r>
            <a:rPr lang="tr-TR" sz="2000" kern="1200" dirty="0" err="1" smtClean="0"/>
            <a:t>result</a:t>
          </a:r>
          <a:endParaRPr lang="tr-TR" sz="2000" kern="1200" dirty="0"/>
        </a:p>
        <a:p>
          <a:pPr marL="228600" lvl="1" indent="-228600" algn="l" defTabSz="889000">
            <a:lnSpc>
              <a:spcPct val="90000"/>
            </a:lnSpc>
            <a:spcBef>
              <a:spcPct val="0"/>
            </a:spcBef>
            <a:spcAft>
              <a:spcPct val="15000"/>
            </a:spcAft>
            <a:buChar char="••"/>
          </a:pPr>
          <a:r>
            <a:rPr lang="tr-TR" sz="2000" kern="1200" dirty="0" err="1" smtClean="0"/>
            <a:t>res</a:t>
          </a:r>
          <a:r>
            <a:rPr lang="tr-TR" sz="2000" kern="1200" dirty="0" smtClean="0"/>
            <a:t>+</a:t>
          </a:r>
          <a:r>
            <a:rPr lang="tr-TR" sz="2000" kern="1200" dirty="0" err="1" smtClean="0"/>
            <a:t>ult</a:t>
          </a:r>
          <a:endParaRPr lang="tr-TR" sz="2000" kern="1200" dirty="0"/>
        </a:p>
        <a:p>
          <a:pPr marL="228600" lvl="1" indent="-228600" algn="l" defTabSz="889000">
            <a:lnSpc>
              <a:spcPct val="90000"/>
            </a:lnSpc>
            <a:spcBef>
              <a:spcPct val="0"/>
            </a:spcBef>
            <a:spcAft>
              <a:spcPct val="15000"/>
            </a:spcAft>
            <a:buChar char="••"/>
          </a:pPr>
          <a:r>
            <a:rPr lang="tr-TR" sz="2000" kern="1200" dirty="0" smtClean="0"/>
            <a:t>1Result3</a:t>
          </a:r>
          <a:endParaRPr lang="tr-TR" sz="2000" kern="1200" dirty="0"/>
        </a:p>
        <a:p>
          <a:pPr marL="228600" lvl="1" indent="-228600" algn="l" defTabSz="889000">
            <a:lnSpc>
              <a:spcPct val="90000"/>
            </a:lnSpc>
            <a:spcBef>
              <a:spcPct val="0"/>
            </a:spcBef>
            <a:spcAft>
              <a:spcPct val="15000"/>
            </a:spcAft>
            <a:buChar char="••"/>
          </a:pPr>
          <a:r>
            <a:rPr lang="tr-TR" sz="2000" kern="1200" dirty="0" smtClean="0"/>
            <a:t>Toplam%</a:t>
          </a:r>
          <a:r>
            <a:rPr lang="tr-TR" sz="2000" kern="1200" dirty="0" err="1" smtClean="0"/>
            <a:t>Sonuc</a:t>
          </a:r>
          <a:endParaRPr lang="tr-TR" sz="2000" kern="1200" dirty="0"/>
        </a:p>
        <a:p>
          <a:pPr marL="228600" lvl="1" indent="-228600" algn="l" defTabSz="889000">
            <a:lnSpc>
              <a:spcPct val="90000"/>
            </a:lnSpc>
            <a:spcBef>
              <a:spcPct val="0"/>
            </a:spcBef>
            <a:spcAft>
              <a:spcPct val="15000"/>
            </a:spcAft>
            <a:buChar char="••"/>
          </a:pPr>
          <a:r>
            <a:rPr lang="tr-TR" sz="2000" kern="1200" dirty="0" smtClean="0"/>
            <a:t>sonuç</a:t>
          </a:r>
          <a:endParaRPr lang="tr-TR" sz="2000" kern="1200" dirty="0"/>
        </a:p>
        <a:p>
          <a:pPr marL="228600" lvl="1" indent="-228600" algn="l" defTabSz="889000">
            <a:lnSpc>
              <a:spcPct val="90000"/>
            </a:lnSpc>
            <a:spcBef>
              <a:spcPct val="0"/>
            </a:spcBef>
            <a:spcAft>
              <a:spcPct val="15000"/>
            </a:spcAft>
            <a:buChar char="••"/>
          </a:pPr>
          <a:r>
            <a:rPr lang="tr-TR" sz="2000" kern="1200" dirty="0" smtClean="0"/>
            <a:t>matris#</a:t>
          </a:r>
          <a:endParaRPr lang="tr-TR" sz="2000" kern="1200" dirty="0"/>
        </a:p>
        <a:p>
          <a:pPr marL="228600" lvl="1" indent="-228600" algn="l" defTabSz="889000">
            <a:lnSpc>
              <a:spcPct val="90000"/>
            </a:lnSpc>
            <a:spcBef>
              <a:spcPct val="0"/>
            </a:spcBef>
            <a:spcAft>
              <a:spcPct val="15000"/>
            </a:spcAft>
            <a:buChar char="••"/>
          </a:pPr>
          <a:r>
            <a:rPr lang="tr-TR" sz="2000" kern="1200" dirty="0" smtClean="0"/>
            <a:t>ağaç</a:t>
          </a:r>
          <a:endParaRPr lang="tr-TR" sz="2000" kern="1200" dirty="0"/>
        </a:p>
        <a:p>
          <a:pPr marL="228600" lvl="1" indent="-228600" algn="l" defTabSz="889000">
            <a:lnSpc>
              <a:spcPct val="90000"/>
            </a:lnSpc>
            <a:spcBef>
              <a:spcPct val="0"/>
            </a:spcBef>
            <a:spcAft>
              <a:spcPct val="15000"/>
            </a:spcAft>
            <a:buChar char="••"/>
          </a:pPr>
          <a:endParaRPr lang="tr-TR" sz="2000" kern="1200" dirty="0"/>
        </a:p>
      </dsp:txBody>
      <dsp:txXfrm>
        <a:off x="4377757" y="448405"/>
        <a:ext cx="3831426" cy="262342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endParaRPr lang="tr-T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Arial" pitchFamily="34" charset="0"/>
              </a:defRPr>
            </a:lvl1pPr>
          </a:lstStyle>
          <a:p>
            <a:endParaRPr lang="tr-TR"/>
          </a:p>
        </p:txBody>
      </p:sp>
      <p:sp>
        <p:nvSpPr>
          <p:cNvPr id="3076" name="Rectangle 4"/>
          <p:cNvSpPr>
            <a:spLocks noGrp="1" noRot="1" noChangeAspect="1" noChangeArrowheads="1"/>
          </p:cNvSpPr>
          <p:nvPr>
            <p:ph type="sldImg" idx="2"/>
          </p:nvPr>
        </p:nvSpPr>
        <p:spPr bwMode="auto">
          <a:xfrm>
            <a:off x="1143000" y="685800"/>
            <a:ext cx="4572000" cy="3429000"/>
          </a:xfrm>
          <a:prstGeom prst="rect">
            <a:avLst/>
          </a:prstGeom>
          <a:noFill/>
          <a:ln w="9525" cmpd="sng">
            <a:noFill/>
            <a:miter lim="800000"/>
            <a:headEnd/>
            <a:tailEnd/>
          </a:ln>
          <a:effectLst/>
        </p:spPr>
      </p:sp>
      <p:sp>
        <p:nvSpPr>
          <p:cNvPr id="3077" name="Rectangle 5"/>
          <p:cNvSpPr>
            <a:spLocks noGrp="1" noRot="1" noChangeArrowheads="1"/>
          </p:cNvSpPr>
          <p:nvPr>
            <p:ph type="body" sz="quarter" idx="3"/>
          </p:nvPr>
        </p:nvSpPr>
        <p:spPr bwMode="auto">
          <a:xfrm>
            <a:off x="685800" y="4343400"/>
            <a:ext cx="5486400" cy="4114800"/>
          </a:xfrm>
          <a:prstGeom prst="rect">
            <a:avLst/>
          </a:prstGeom>
          <a:noFill/>
          <a:ln w="9525" cmpd="sng">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Arial" pitchFamily="34" charset="0"/>
              </a:defRPr>
            </a:lvl1pPr>
          </a:lstStyle>
          <a:p>
            <a:endParaRPr lang="tr-T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Arial" pitchFamily="34" charset="0"/>
              </a:defRPr>
            </a:lvl1pPr>
          </a:lstStyle>
          <a:p>
            <a:fld id="{A1B86709-95C2-4A12-84C3-1543E67BFAD9}" type="slidenum">
              <a:rPr lang="tr-T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422400"/>
            <a:ext cx="9147175" cy="5435600"/>
            <a:chOff x="0" y="0"/>
            <a:chExt cx="5762" cy="3424"/>
          </a:xfrm>
        </p:grpSpPr>
        <p:grpSp>
          <p:nvGrpSpPr>
            <p:cNvPr id="2051" name="Group 3"/>
            <p:cNvGrpSpPr>
              <a:grpSpLocks/>
            </p:cNvGrpSpPr>
            <p:nvPr userDrawn="1"/>
          </p:nvGrpSpPr>
          <p:grpSpPr bwMode="auto">
            <a:xfrm>
              <a:off x="20" y="0"/>
              <a:ext cx="5742" cy="3424"/>
              <a:chOff x="0" y="0"/>
              <a:chExt cx="5742" cy="3424"/>
            </a:xfrm>
          </p:grpSpPr>
          <p:sp>
            <p:nvSpPr>
              <p:cNvPr id="2052" name="Unknown Shape"/>
              <p:cNvSpPr>
                <a:spLocks/>
              </p:cNvSpPr>
              <p:nvPr userDrawn="1"/>
            </p:nvSpPr>
            <p:spPr bwMode="auto">
              <a:xfrm>
                <a:off x="1379" y="220"/>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round/>
                <a:headEnd/>
                <a:tailEnd/>
              </a:ln>
              <a:effectLst/>
            </p:spPr>
            <p:txBody>
              <a:bodyPr/>
              <a:lstStyle/>
              <a:p>
                <a:endParaRPr lang="tr-TR"/>
              </a:p>
            </p:txBody>
          </p:sp>
          <p:sp>
            <p:nvSpPr>
              <p:cNvPr id="2053" name="Unknown Shape"/>
              <p:cNvSpPr>
                <a:spLocks/>
              </p:cNvSpPr>
              <p:nvPr userDrawn="1"/>
            </p:nvSpPr>
            <p:spPr bwMode="auto">
              <a:xfrm>
                <a:off x="652" y="220"/>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round/>
                <a:headEnd/>
                <a:tailEnd/>
              </a:ln>
              <a:effectLst/>
            </p:spPr>
            <p:txBody>
              <a:bodyPr/>
              <a:lstStyle/>
              <a:p>
                <a:endParaRPr lang="tr-TR"/>
              </a:p>
            </p:txBody>
          </p:sp>
          <p:sp>
            <p:nvSpPr>
              <p:cNvPr id="2054" name="Unknown Shape"/>
              <p:cNvSpPr>
                <a:spLocks/>
              </p:cNvSpPr>
              <p:nvPr userDrawn="1"/>
            </p:nvSpPr>
            <p:spPr bwMode="auto">
              <a:xfrm>
                <a:off x="0" y="173"/>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round/>
                <a:headEnd/>
                <a:tailEnd/>
              </a:ln>
              <a:effectLst/>
            </p:spPr>
            <p:txBody>
              <a:bodyPr/>
              <a:lstStyle/>
              <a:p>
                <a:endParaRPr lang="tr-TR"/>
              </a:p>
            </p:txBody>
          </p:sp>
          <p:sp>
            <p:nvSpPr>
              <p:cNvPr id="2055" name="Unknown Shape"/>
              <p:cNvSpPr>
                <a:spLocks/>
              </p:cNvSpPr>
              <p:nvPr userDrawn="1"/>
            </p:nvSpPr>
            <p:spPr bwMode="auto">
              <a:xfrm>
                <a:off x="222" y="249"/>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round/>
                <a:headEnd/>
                <a:tailEnd/>
              </a:ln>
              <a:effectLst/>
            </p:spPr>
            <p:txBody>
              <a:bodyPr/>
              <a:lstStyle/>
              <a:p>
                <a:endParaRPr lang="tr-TR"/>
              </a:p>
            </p:txBody>
          </p:sp>
          <p:sp>
            <p:nvSpPr>
              <p:cNvPr id="2056" name="Unknown Shape"/>
              <p:cNvSpPr>
                <a:spLocks/>
              </p:cNvSpPr>
              <p:nvPr userDrawn="1"/>
            </p:nvSpPr>
            <p:spPr bwMode="auto">
              <a:xfrm>
                <a:off x="4820" y="88"/>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round/>
                <a:headEnd/>
                <a:tailEnd/>
              </a:ln>
              <a:effectLst/>
            </p:spPr>
            <p:txBody>
              <a:bodyPr/>
              <a:lstStyle/>
              <a:p>
                <a:endParaRPr lang="tr-TR"/>
              </a:p>
            </p:txBody>
          </p:sp>
          <p:sp>
            <p:nvSpPr>
              <p:cNvPr id="2057" name="Unknown Shape"/>
              <p:cNvSpPr>
                <a:spLocks/>
              </p:cNvSpPr>
              <p:nvPr userDrawn="1"/>
            </p:nvSpPr>
            <p:spPr bwMode="auto">
              <a:xfrm>
                <a:off x="5153" y="0"/>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round/>
                <a:headEnd/>
                <a:tailEnd/>
              </a:ln>
              <a:effectLst/>
            </p:spPr>
            <p:txBody>
              <a:bodyPr/>
              <a:lstStyle/>
              <a:p>
                <a:endParaRPr lang="tr-TR"/>
              </a:p>
            </p:txBody>
          </p:sp>
          <p:sp>
            <p:nvSpPr>
              <p:cNvPr id="2058" name="Unknown Shape"/>
              <p:cNvSpPr>
                <a:spLocks/>
              </p:cNvSpPr>
              <p:nvPr userDrawn="1"/>
            </p:nvSpPr>
            <p:spPr bwMode="auto">
              <a:xfrm>
                <a:off x="3271" y="72"/>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round/>
                <a:headEnd/>
                <a:tailEnd/>
              </a:ln>
              <a:effectLst/>
            </p:spPr>
            <p:txBody>
              <a:bodyPr/>
              <a:lstStyle/>
              <a:p>
                <a:endParaRPr lang="tr-TR"/>
              </a:p>
            </p:txBody>
          </p:sp>
          <p:sp>
            <p:nvSpPr>
              <p:cNvPr id="2059" name="Unknown Shape"/>
              <p:cNvSpPr>
                <a:spLocks/>
              </p:cNvSpPr>
              <p:nvPr userDrawn="1"/>
            </p:nvSpPr>
            <p:spPr bwMode="auto">
              <a:xfrm>
                <a:off x="2346" y="171"/>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round/>
                <a:headEnd/>
                <a:tailEnd/>
              </a:ln>
              <a:effectLst/>
            </p:spPr>
            <p:txBody>
              <a:bodyPr/>
              <a:lstStyle/>
              <a:p>
                <a:endParaRPr lang="tr-TR"/>
              </a:p>
            </p:txBody>
          </p:sp>
          <p:sp>
            <p:nvSpPr>
              <p:cNvPr id="2060" name="Unknown Shape"/>
              <p:cNvSpPr>
                <a:spLocks/>
              </p:cNvSpPr>
              <p:nvPr userDrawn="1"/>
            </p:nvSpPr>
            <p:spPr bwMode="auto">
              <a:xfrm>
                <a:off x="4255" y="1135"/>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round/>
                <a:headEnd/>
                <a:tailEnd/>
              </a:ln>
              <a:effectLst/>
            </p:spPr>
            <p:txBody>
              <a:bodyPr/>
              <a:lstStyle/>
              <a:p>
                <a:endParaRPr lang="tr-TR"/>
              </a:p>
            </p:txBody>
          </p:sp>
          <p:sp>
            <p:nvSpPr>
              <p:cNvPr id="2061" name="Unknown Shape"/>
              <p:cNvSpPr>
                <a:spLocks/>
              </p:cNvSpPr>
              <p:nvPr userDrawn="1"/>
            </p:nvSpPr>
            <p:spPr bwMode="auto">
              <a:xfrm>
                <a:off x="2894" y="2580"/>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round/>
                <a:headEnd/>
                <a:tailEnd/>
              </a:ln>
              <a:effectLst/>
            </p:spPr>
            <p:txBody>
              <a:bodyPr/>
              <a:lstStyle/>
              <a:p>
                <a:endParaRPr lang="tr-TR"/>
              </a:p>
            </p:txBody>
          </p:sp>
          <p:sp>
            <p:nvSpPr>
              <p:cNvPr id="2062" name="Unknown Shape"/>
              <p:cNvSpPr>
                <a:spLocks/>
              </p:cNvSpPr>
              <p:nvPr userDrawn="1"/>
            </p:nvSpPr>
            <p:spPr bwMode="auto">
              <a:xfrm>
                <a:off x="5423" y="26"/>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round/>
                <a:headEnd/>
                <a:tailEnd/>
              </a:ln>
              <a:effectLst/>
            </p:spPr>
            <p:txBody>
              <a:bodyPr/>
              <a:lstStyle/>
              <a:p>
                <a:endParaRPr lang="tr-TR"/>
              </a:p>
            </p:txBody>
          </p:sp>
          <p:sp>
            <p:nvSpPr>
              <p:cNvPr id="2063" name="Unknown Shape"/>
              <p:cNvSpPr>
                <a:spLocks/>
              </p:cNvSpPr>
              <p:nvPr userDrawn="1"/>
            </p:nvSpPr>
            <p:spPr bwMode="auto">
              <a:xfrm>
                <a:off x="4934" y="2672"/>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round/>
                <a:headEnd/>
                <a:tailEnd/>
              </a:ln>
              <a:effectLst/>
            </p:spPr>
            <p:txBody>
              <a:bodyPr/>
              <a:lstStyle/>
              <a:p>
                <a:endParaRPr lang="tr-TR"/>
              </a:p>
            </p:txBody>
          </p:sp>
          <p:sp>
            <p:nvSpPr>
              <p:cNvPr id="2064" name="Unknown Shape"/>
              <p:cNvSpPr>
                <a:spLocks/>
              </p:cNvSpPr>
              <p:nvPr userDrawn="1"/>
            </p:nvSpPr>
            <p:spPr bwMode="auto">
              <a:xfrm>
                <a:off x="30" y="1504"/>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round/>
                <a:headEnd/>
                <a:tailEnd/>
              </a:ln>
              <a:effectLst/>
            </p:spPr>
            <p:txBody>
              <a:bodyPr/>
              <a:lstStyle/>
              <a:p>
                <a:endParaRPr lang="tr-TR"/>
              </a:p>
            </p:txBody>
          </p:sp>
        </p:grpSp>
        <p:grpSp>
          <p:nvGrpSpPr>
            <p:cNvPr id="2065" name="Group 17"/>
            <p:cNvGrpSpPr>
              <a:grpSpLocks/>
            </p:cNvGrpSpPr>
            <p:nvPr userDrawn="1"/>
          </p:nvGrpSpPr>
          <p:grpSpPr bwMode="auto">
            <a:xfrm>
              <a:off x="0" y="1395"/>
              <a:ext cx="1385" cy="1702"/>
              <a:chOff x="0" y="0"/>
              <a:chExt cx="1385" cy="1702"/>
            </a:xfrm>
          </p:grpSpPr>
          <p:sp>
            <p:nvSpPr>
              <p:cNvPr id="2066" name="Rectangle 18"/>
              <p:cNvSpPr>
                <a:spLocks noChangeArrowheads="1"/>
              </p:cNvSpPr>
              <p:nvPr userDrawn="1"/>
            </p:nvSpPr>
            <p:spPr bwMode="auto">
              <a:xfrm rot="6798887">
                <a:off x="61" y="1591"/>
                <a:ext cx="75" cy="12"/>
              </a:xfrm>
              <a:prstGeom prst="rect">
                <a:avLst/>
              </a:prstGeom>
              <a:solidFill>
                <a:schemeClr val="bg2"/>
              </a:solidFill>
              <a:ln w="9525">
                <a:noFill/>
                <a:miter lim="800000"/>
                <a:headEnd/>
                <a:tailEnd/>
              </a:ln>
              <a:effectLst/>
            </p:spPr>
            <p:txBody>
              <a:bodyPr wrap="none" anchor="ctr"/>
              <a:lstStyle/>
              <a:p>
                <a:endParaRPr lang="tr-TR"/>
              </a:p>
            </p:txBody>
          </p:sp>
          <p:sp>
            <p:nvSpPr>
              <p:cNvPr id="2067" name="Rectangle 19"/>
              <p:cNvSpPr>
                <a:spLocks noChangeArrowheads="1"/>
              </p:cNvSpPr>
              <p:nvPr userDrawn="1"/>
            </p:nvSpPr>
            <p:spPr bwMode="auto">
              <a:xfrm rot="6798887">
                <a:off x="32" y="1588"/>
                <a:ext cx="75" cy="12"/>
              </a:xfrm>
              <a:prstGeom prst="rect">
                <a:avLst/>
              </a:prstGeom>
              <a:solidFill>
                <a:schemeClr val="bg2"/>
              </a:solidFill>
              <a:ln w="9525">
                <a:noFill/>
                <a:miter lim="800000"/>
                <a:headEnd/>
                <a:tailEnd/>
              </a:ln>
              <a:effectLst/>
            </p:spPr>
            <p:txBody>
              <a:bodyPr wrap="none" anchor="ctr"/>
              <a:lstStyle/>
              <a:p>
                <a:endParaRPr lang="tr-TR"/>
              </a:p>
            </p:txBody>
          </p:sp>
          <p:sp>
            <p:nvSpPr>
              <p:cNvPr id="2068" name="Rectangle 20"/>
              <p:cNvSpPr>
                <a:spLocks noChangeArrowheads="1"/>
              </p:cNvSpPr>
              <p:nvPr userDrawn="1"/>
            </p:nvSpPr>
            <p:spPr bwMode="auto">
              <a:xfrm rot="6798887">
                <a:off x="5" y="1583"/>
                <a:ext cx="75" cy="12"/>
              </a:xfrm>
              <a:prstGeom prst="rect">
                <a:avLst/>
              </a:prstGeom>
              <a:solidFill>
                <a:schemeClr val="bg2"/>
              </a:solidFill>
              <a:ln w="9525">
                <a:noFill/>
                <a:miter lim="800000"/>
                <a:headEnd/>
                <a:tailEnd/>
              </a:ln>
              <a:effectLst/>
            </p:spPr>
            <p:txBody>
              <a:bodyPr wrap="none" anchor="ctr"/>
              <a:lstStyle/>
              <a:p>
                <a:endParaRPr lang="tr-TR"/>
              </a:p>
            </p:txBody>
          </p:sp>
          <p:sp>
            <p:nvSpPr>
              <p:cNvPr id="2069" name="Rectangle 21"/>
              <p:cNvSpPr>
                <a:spLocks noChangeArrowheads="1"/>
              </p:cNvSpPr>
              <p:nvPr userDrawn="1"/>
            </p:nvSpPr>
            <p:spPr bwMode="auto">
              <a:xfrm rot="5999912">
                <a:off x="208" y="1592"/>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0" name="Rectangle 22"/>
              <p:cNvSpPr>
                <a:spLocks noChangeArrowheads="1"/>
              </p:cNvSpPr>
              <p:nvPr userDrawn="1"/>
            </p:nvSpPr>
            <p:spPr bwMode="auto">
              <a:xfrm rot="5999912">
                <a:off x="181" y="1597"/>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1" name="Rectangle 23"/>
              <p:cNvSpPr>
                <a:spLocks noChangeArrowheads="1"/>
              </p:cNvSpPr>
              <p:nvPr userDrawn="1"/>
            </p:nvSpPr>
            <p:spPr bwMode="auto">
              <a:xfrm rot="6250138">
                <a:off x="151" y="1596"/>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2" name="Rectangle 24"/>
              <p:cNvSpPr>
                <a:spLocks noChangeArrowheads="1"/>
              </p:cNvSpPr>
              <p:nvPr userDrawn="1"/>
            </p:nvSpPr>
            <p:spPr bwMode="auto">
              <a:xfrm rot="6238076">
                <a:off x="122" y="1594"/>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3" name="Rectangle 25"/>
              <p:cNvSpPr>
                <a:spLocks noChangeArrowheads="1"/>
              </p:cNvSpPr>
              <p:nvPr userDrawn="1"/>
            </p:nvSpPr>
            <p:spPr bwMode="auto">
              <a:xfrm rot="5380717">
                <a:off x="362" y="1577"/>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4" name="Rectangle 26"/>
              <p:cNvSpPr>
                <a:spLocks noChangeArrowheads="1"/>
              </p:cNvSpPr>
              <p:nvPr userDrawn="1"/>
            </p:nvSpPr>
            <p:spPr bwMode="auto">
              <a:xfrm rot="5380717">
                <a:off x="331" y="1580"/>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5" name="Rectangle 27"/>
              <p:cNvSpPr>
                <a:spLocks noChangeArrowheads="1"/>
              </p:cNvSpPr>
              <p:nvPr userDrawn="1"/>
            </p:nvSpPr>
            <p:spPr bwMode="auto">
              <a:xfrm rot="5583200">
                <a:off x="301" y="1585"/>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6" name="Rectangle 28"/>
              <p:cNvSpPr>
                <a:spLocks noChangeArrowheads="1"/>
              </p:cNvSpPr>
              <p:nvPr userDrawn="1"/>
            </p:nvSpPr>
            <p:spPr bwMode="auto">
              <a:xfrm rot="5737625">
                <a:off x="269" y="1590"/>
                <a:ext cx="69" cy="12"/>
              </a:xfrm>
              <a:prstGeom prst="rect">
                <a:avLst/>
              </a:prstGeom>
              <a:solidFill>
                <a:schemeClr val="bg2"/>
              </a:solidFill>
              <a:ln w="9525">
                <a:noFill/>
                <a:miter lim="800000"/>
                <a:headEnd/>
                <a:tailEnd/>
              </a:ln>
              <a:effectLst/>
            </p:spPr>
            <p:txBody>
              <a:bodyPr wrap="none" anchor="ctr"/>
              <a:lstStyle/>
              <a:p>
                <a:endParaRPr lang="tr-TR"/>
              </a:p>
            </p:txBody>
          </p:sp>
          <p:sp>
            <p:nvSpPr>
              <p:cNvPr id="2077" name="Rectangle 29"/>
              <p:cNvSpPr>
                <a:spLocks noChangeArrowheads="1"/>
              </p:cNvSpPr>
              <p:nvPr userDrawn="1"/>
            </p:nvSpPr>
            <p:spPr bwMode="auto">
              <a:xfrm rot="4715477">
                <a:off x="515" y="1537"/>
                <a:ext cx="63" cy="12"/>
              </a:xfrm>
              <a:prstGeom prst="rect">
                <a:avLst/>
              </a:prstGeom>
              <a:solidFill>
                <a:schemeClr val="bg2"/>
              </a:solidFill>
              <a:ln w="9525">
                <a:noFill/>
                <a:miter lim="800000"/>
                <a:headEnd/>
                <a:tailEnd/>
              </a:ln>
              <a:effectLst/>
            </p:spPr>
            <p:txBody>
              <a:bodyPr wrap="none" anchor="ctr"/>
              <a:lstStyle/>
              <a:p>
                <a:endParaRPr lang="tr-TR"/>
              </a:p>
            </p:txBody>
          </p:sp>
          <p:sp>
            <p:nvSpPr>
              <p:cNvPr id="2078" name="Rectangle 30"/>
              <p:cNvSpPr>
                <a:spLocks noChangeArrowheads="1"/>
              </p:cNvSpPr>
              <p:nvPr userDrawn="1"/>
            </p:nvSpPr>
            <p:spPr bwMode="auto">
              <a:xfrm rot="4924949">
                <a:off x="485" y="1542"/>
                <a:ext cx="63" cy="12"/>
              </a:xfrm>
              <a:prstGeom prst="rect">
                <a:avLst/>
              </a:prstGeom>
              <a:solidFill>
                <a:schemeClr val="bg2"/>
              </a:solidFill>
              <a:ln w="9525">
                <a:noFill/>
                <a:miter lim="800000"/>
                <a:headEnd/>
                <a:tailEnd/>
              </a:ln>
              <a:effectLst/>
            </p:spPr>
            <p:txBody>
              <a:bodyPr wrap="none" anchor="ctr"/>
              <a:lstStyle/>
              <a:p>
                <a:endParaRPr lang="tr-TR"/>
              </a:p>
            </p:txBody>
          </p:sp>
          <p:sp>
            <p:nvSpPr>
              <p:cNvPr id="2079" name="Rectangle 31"/>
              <p:cNvSpPr>
                <a:spLocks noChangeArrowheads="1"/>
              </p:cNvSpPr>
              <p:nvPr userDrawn="1"/>
            </p:nvSpPr>
            <p:spPr bwMode="auto">
              <a:xfrm rot="4924949">
                <a:off x="455" y="1556"/>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0" name="Rectangle 32"/>
              <p:cNvSpPr>
                <a:spLocks noChangeArrowheads="1"/>
              </p:cNvSpPr>
              <p:nvPr userDrawn="1"/>
            </p:nvSpPr>
            <p:spPr bwMode="auto">
              <a:xfrm rot="5041352">
                <a:off x="425" y="1559"/>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1" name="Rectangle 33"/>
              <p:cNvSpPr>
                <a:spLocks noChangeArrowheads="1"/>
              </p:cNvSpPr>
              <p:nvPr userDrawn="1"/>
            </p:nvSpPr>
            <p:spPr bwMode="auto">
              <a:xfrm rot="3816889">
                <a:off x="663" y="1470"/>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2" name="Rectangle 34"/>
              <p:cNvSpPr>
                <a:spLocks noChangeArrowheads="1"/>
              </p:cNvSpPr>
              <p:nvPr userDrawn="1"/>
            </p:nvSpPr>
            <p:spPr bwMode="auto">
              <a:xfrm rot="3816889">
                <a:off x="633" y="1488"/>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3" name="Rectangle 35"/>
              <p:cNvSpPr>
                <a:spLocks noChangeArrowheads="1"/>
              </p:cNvSpPr>
              <p:nvPr userDrawn="1"/>
            </p:nvSpPr>
            <p:spPr bwMode="auto">
              <a:xfrm rot="4104184">
                <a:off x="604" y="1499"/>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4" name="Rectangle 36"/>
              <p:cNvSpPr>
                <a:spLocks noChangeArrowheads="1"/>
              </p:cNvSpPr>
              <p:nvPr userDrawn="1"/>
            </p:nvSpPr>
            <p:spPr bwMode="auto">
              <a:xfrm rot="4325343">
                <a:off x="574" y="1512"/>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5" name="Rectangle 37"/>
              <p:cNvSpPr>
                <a:spLocks noChangeArrowheads="1"/>
              </p:cNvSpPr>
              <p:nvPr userDrawn="1"/>
            </p:nvSpPr>
            <p:spPr bwMode="auto">
              <a:xfrm rot="3368036">
                <a:off x="798" y="1391"/>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6" name="Rectangle 38"/>
              <p:cNvSpPr>
                <a:spLocks noChangeArrowheads="1"/>
              </p:cNvSpPr>
              <p:nvPr userDrawn="1"/>
            </p:nvSpPr>
            <p:spPr bwMode="auto">
              <a:xfrm rot="3368036">
                <a:off x="771" y="1407"/>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7" name="Rectangle 39"/>
              <p:cNvSpPr>
                <a:spLocks noChangeArrowheads="1"/>
              </p:cNvSpPr>
              <p:nvPr userDrawn="1"/>
            </p:nvSpPr>
            <p:spPr bwMode="auto">
              <a:xfrm rot="3368036">
                <a:off x="744" y="1425"/>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8" name="Rectangle 40"/>
              <p:cNvSpPr>
                <a:spLocks noChangeArrowheads="1"/>
              </p:cNvSpPr>
              <p:nvPr userDrawn="1"/>
            </p:nvSpPr>
            <p:spPr bwMode="auto">
              <a:xfrm rot="3816889">
                <a:off x="716" y="1442"/>
                <a:ext cx="63" cy="12"/>
              </a:xfrm>
              <a:prstGeom prst="rect">
                <a:avLst/>
              </a:prstGeom>
              <a:solidFill>
                <a:schemeClr val="bg2"/>
              </a:solidFill>
              <a:ln w="9525">
                <a:noFill/>
                <a:miter lim="800000"/>
                <a:headEnd/>
                <a:tailEnd/>
              </a:ln>
              <a:effectLst/>
            </p:spPr>
            <p:txBody>
              <a:bodyPr wrap="none" anchor="ctr"/>
              <a:lstStyle/>
              <a:p>
                <a:endParaRPr lang="tr-TR"/>
              </a:p>
            </p:txBody>
          </p:sp>
          <p:sp>
            <p:nvSpPr>
              <p:cNvPr id="2089" name="Rectangle 41"/>
              <p:cNvSpPr>
                <a:spLocks noChangeArrowheads="1"/>
              </p:cNvSpPr>
              <p:nvPr userDrawn="1"/>
            </p:nvSpPr>
            <p:spPr bwMode="auto">
              <a:xfrm rot="2302266">
                <a:off x="923" y="1296"/>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0" name="Rectangle 42"/>
              <p:cNvSpPr>
                <a:spLocks noChangeArrowheads="1"/>
              </p:cNvSpPr>
              <p:nvPr userDrawn="1"/>
            </p:nvSpPr>
            <p:spPr bwMode="auto">
              <a:xfrm rot="2302266">
                <a:off x="899" y="1315"/>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1" name="Rectangle 43"/>
              <p:cNvSpPr>
                <a:spLocks noChangeArrowheads="1"/>
              </p:cNvSpPr>
              <p:nvPr userDrawn="1"/>
            </p:nvSpPr>
            <p:spPr bwMode="auto">
              <a:xfrm rot="2707562">
                <a:off x="875" y="1334"/>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2" name="Rectangle 44"/>
              <p:cNvSpPr>
                <a:spLocks noChangeArrowheads="1"/>
              </p:cNvSpPr>
              <p:nvPr userDrawn="1"/>
            </p:nvSpPr>
            <p:spPr bwMode="auto">
              <a:xfrm rot="2707562">
                <a:off x="849" y="1352"/>
                <a:ext cx="63" cy="12"/>
              </a:xfrm>
              <a:prstGeom prst="rect">
                <a:avLst/>
              </a:prstGeom>
              <a:solidFill>
                <a:schemeClr val="bg2"/>
              </a:solidFill>
              <a:ln w="9525">
                <a:noFill/>
                <a:miter lim="800000"/>
                <a:headEnd/>
                <a:tailEnd/>
              </a:ln>
              <a:effectLst/>
            </p:spPr>
            <p:txBody>
              <a:bodyPr wrap="none" anchor="ctr"/>
              <a:lstStyle/>
              <a:p>
                <a:endParaRPr lang="tr-TR"/>
              </a:p>
            </p:txBody>
          </p:sp>
          <p:sp>
            <p:nvSpPr>
              <p:cNvPr id="2093" name="Rectangle 45"/>
              <p:cNvSpPr>
                <a:spLocks noChangeArrowheads="1"/>
              </p:cNvSpPr>
              <p:nvPr userDrawn="1"/>
            </p:nvSpPr>
            <p:spPr bwMode="auto">
              <a:xfrm rot="1525830">
                <a:off x="1027" y="1182"/>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4" name="Rectangle 46"/>
              <p:cNvSpPr>
                <a:spLocks noChangeArrowheads="1"/>
              </p:cNvSpPr>
              <p:nvPr userDrawn="1"/>
            </p:nvSpPr>
            <p:spPr bwMode="auto">
              <a:xfrm rot="1525830">
                <a:off x="1009" y="1206"/>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5" name="Rectangle 47"/>
              <p:cNvSpPr>
                <a:spLocks noChangeArrowheads="1"/>
              </p:cNvSpPr>
              <p:nvPr userDrawn="1"/>
            </p:nvSpPr>
            <p:spPr bwMode="auto">
              <a:xfrm rot="1788117">
                <a:off x="990" y="1228"/>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6" name="Rectangle 48"/>
              <p:cNvSpPr>
                <a:spLocks noChangeArrowheads="1"/>
              </p:cNvSpPr>
              <p:nvPr userDrawn="1"/>
            </p:nvSpPr>
            <p:spPr bwMode="auto">
              <a:xfrm rot="1788117">
                <a:off x="969" y="1253"/>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7" name="Rectangle 49"/>
              <p:cNvSpPr>
                <a:spLocks noChangeArrowheads="1"/>
              </p:cNvSpPr>
              <p:nvPr userDrawn="1"/>
            </p:nvSpPr>
            <p:spPr bwMode="auto">
              <a:xfrm rot="841630">
                <a:off x="1113" y="1064"/>
                <a:ext cx="75" cy="12"/>
              </a:xfrm>
              <a:prstGeom prst="rect">
                <a:avLst/>
              </a:prstGeom>
              <a:solidFill>
                <a:schemeClr val="bg2"/>
              </a:solidFill>
              <a:ln w="9525">
                <a:noFill/>
                <a:miter lim="800000"/>
                <a:headEnd/>
                <a:tailEnd/>
              </a:ln>
              <a:effectLst/>
            </p:spPr>
            <p:txBody>
              <a:bodyPr wrap="none" anchor="ctr"/>
              <a:lstStyle/>
              <a:p>
                <a:endParaRPr lang="tr-TR"/>
              </a:p>
            </p:txBody>
          </p:sp>
          <p:sp>
            <p:nvSpPr>
              <p:cNvPr id="2098" name="Rectangle 50"/>
              <p:cNvSpPr>
                <a:spLocks noChangeArrowheads="1"/>
              </p:cNvSpPr>
              <p:nvPr userDrawn="1"/>
            </p:nvSpPr>
            <p:spPr bwMode="auto">
              <a:xfrm rot="841630">
                <a:off x="1100" y="1087"/>
                <a:ext cx="69" cy="12"/>
              </a:xfrm>
              <a:prstGeom prst="rect">
                <a:avLst/>
              </a:prstGeom>
              <a:solidFill>
                <a:schemeClr val="bg2"/>
              </a:solidFill>
              <a:ln w="9525">
                <a:noFill/>
                <a:miter lim="800000"/>
                <a:headEnd/>
                <a:tailEnd/>
              </a:ln>
              <a:effectLst/>
            </p:spPr>
            <p:txBody>
              <a:bodyPr wrap="none" anchor="ctr"/>
              <a:lstStyle/>
              <a:p>
                <a:endParaRPr lang="tr-TR"/>
              </a:p>
            </p:txBody>
          </p:sp>
          <p:sp>
            <p:nvSpPr>
              <p:cNvPr id="2099" name="Rectangle 51"/>
              <p:cNvSpPr>
                <a:spLocks noChangeArrowheads="1"/>
              </p:cNvSpPr>
              <p:nvPr userDrawn="1"/>
            </p:nvSpPr>
            <p:spPr bwMode="auto">
              <a:xfrm rot="1308689">
                <a:off x="1086" y="1113"/>
                <a:ext cx="69" cy="12"/>
              </a:xfrm>
              <a:prstGeom prst="rect">
                <a:avLst/>
              </a:prstGeom>
              <a:solidFill>
                <a:schemeClr val="bg2"/>
              </a:solidFill>
              <a:ln w="9525">
                <a:noFill/>
                <a:miter lim="800000"/>
                <a:headEnd/>
                <a:tailEnd/>
              </a:ln>
              <a:effectLst/>
            </p:spPr>
            <p:txBody>
              <a:bodyPr wrap="none" anchor="ctr"/>
              <a:lstStyle/>
              <a:p>
                <a:endParaRPr lang="tr-TR"/>
              </a:p>
            </p:txBody>
          </p:sp>
          <p:sp>
            <p:nvSpPr>
              <p:cNvPr id="2100" name="Rectangle 52"/>
              <p:cNvSpPr>
                <a:spLocks noChangeArrowheads="1"/>
              </p:cNvSpPr>
              <p:nvPr userDrawn="1"/>
            </p:nvSpPr>
            <p:spPr bwMode="auto">
              <a:xfrm rot="1308689">
                <a:off x="1064" y="1134"/>
                <a:ext cx="69" cy="12"/>
              </a:xfrm>
              <a:prstGeom prst="rect">
                <a:avLst/>
              </a:prstGeom>
              <a:solidFill>
                <a:schemeClr val="bg2"/>
              </a:solidFill>
              <a:ln w="9525">
                <a:noFill/>
                <a:miter lim="800000"/>
                <a:headEnd/>
                <a:tailEnd/>
              </a:ln>
              <a:effectLst/>
            </p:spPr>
            <p:txBody>
              <a:bodyPr wrap="none" anchor="ctr"/>
              <a:lstStyle/>
              <a:p>
                <a:endParaRPr lang="tr-TR"/>
              </a:p>
            </p:txBody>
          </p:sp>
          <p:sp>
            <p:nvSpPr>
              <p:cNvPr id="2101" name="Rectangle 53"/>
              <p:cNvSpPr>
                <a:spLocks noChangeArrowheads="1"/>
              </p:cNvSpPr>
              <p:nvPr userDrawn="1"/>
            </p:nvSpPr>
            <p:spPr bwMode="auto">
              <a:xfrm rot="469913">
                <a:off x="1172" y="934"/>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2" name="Rectangle 54"/>
              <p:cNvSpPr>
                <a:spLocks noChangeArrowheads="1"/>
              </p:cNvSpPr>
              <p:nvPr userDrawn="1"/>
            </p:nvSpPr>
            <p:spPr bwMode="auto">
              <a:xfrm rot="559869">
                <a:off x="1162" y="959"/>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3" name="Rectangle 55"/>
              <p:cNvSpPr>
                <a:spLocks noChangeArrowheads="1"/>
              </p:cNvSpPr>
              <p:nvPr userDrawn="1"/>
            </p:nvSpPr>
            <p:spPr bwMode="auto">
              <a:xfrm rot="734079">
                <a:off x="1154" y="985"/>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4" name="Rectangle 56"/>
              <p:cNvSpPr>
                <a:spLocks noChangeArrowheads="1"/>
              </p:cNvSpPr>
              <p:nvPr userDrawn="1"/>
            </p:nvSpPr>
            <p:spPr bwMode="auto">
              <a:xfrm rot="734079">
                <a:off x="1141" y="1013"/>
                <a:ext cx="75" cy="12"/>
              </a:xfrm>
              <a:prstGeom prst="rect">
                <a:avLst/>
              </a:prstGeom>
              <a:solidFill>
                <a:schemeClr val="bg2"/>
              </a:solidFill>
              <a:ln w="9525">
                <a:noFill/>
                <a:miter lim="800000"/>
                <a:headEnd/>
                <a:tailEnd/>
              </a:ln>
              <a:effectLst/>
            </p:spPr>
            <p:txBody>
              <a:bodyPr wrap="none" anchor="ctr"/>
              <a:lstStyle/>
              <a:p>
                <a:endParaRPr lang="tr-TR"/>
              </a:p>
            </p:txBody>
          </p:sp>
          <p:sp>
            <p:nvSpPr>
              <p:cNvPr id="2105" name="Rectangle 57"/>
              <p:cNvSpPr>
                <a:spLocks noChangeArrowheads="1"/>
              </p:cNvSpPr>
              <p:nvPr userDrawn="1"/>
            </p:nvSpPr>
            <p:spPr bwMode="auto">
              <a:xfrm rot="21306094">
                <a:off x="1211" y="805"/>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6" name="Rectangle 58"/>
              <p:cNvSpPr>
                <a:spLocks noChangeArrowheads="1"/>
              </p:cNvSpPr>
              <p:nvPr userDrawn="1"/>
            </p:nvSpPr>
            <p:spPr bwMode="auto">
              <a:xfrm rot="21599993">
                <a:off x="1201" y="831"/>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7" name="Rectangle 59"/>
              <p:cNvSpPr>
                <a:spLocks noChangeArrowheads="1"/>
              </p:cNvSpPr>
              <p:nvPr userDrawn="1"/>
            </p:nvSpPr>
            <p:spPr bwMode="auto">
              <a:xfrm rot="21599993">
                <a:off x="1200" y="856"/>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8" name="Rectangle 60"/>
              <p:cNvSpPr>
                <a:spLocks noChangeArrowheads="1"/>
              </p:cNvSpPr>
              <p:nvPr userDrawn="1"/>
            </p:nvSpPr>
            <p:spPr bwMode="auto">
              <a:xfrm rot="214188">
                <a:off x="1189" y="882"/>
                <a:ext cx="81" cy="12"/>
              </a:xfrm>
              <a:prstGeom prst="rect">
                <a:avLst/>
              </a:prstGeom>
              <a:solidFill>
                <a:schemeClr val="bg2"/>
              </a:solidFill>
              <a:ln w="9525">
                <a:noFill/>
                <a:miter lim="800000"/>
                <a:headEnd/>
                <a:tailEnd/>
              </a:ln>
              <a:effectLst/>
            </p:spPr>
            <p:txBody>
              <a:bodyPr wrap="none" anchor="ctr"/>
              <a:lstStyle/>
              <a:p>
                <a:endParaRPr lang="tr-TR"/>
              </a:p>
            </p:txBody>
          </p:sp>
          <p:sp>
            <p:nvSpPr>
              <p:cNvPr id="2109" name="Rectangle 61"/>
              <p:cNvSpPr>
                <a:spLocks noChangeArrowheads="1"/>
              </p:cNvSpPr>
              <p:nvPr userDrawn="1"/>
            </p:nvSpPr>
            <p:spPr bwMode="auto">
              <a:xfrm rot="20917612">
                <a:off x="1219" y="674"/>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0" name="Rectangle 62"/>
              <p:cNvSpPr>
                <a:spLocks noChangeArrowheads="1"/>
              </p:cNvSpPr>
              <p:nvPr userDrawn="1"/>
            </p:nvSpPr>
            <p:spPr bwMode="auto">
              <a:xfrm rot="21119601">
                <a:off x="1220" y="700"/>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1" name="Rectangle 63"/>
              <p:cNvSpPr>
                <a:spLocks noChangeArrowheads="1"/>
              </p:cNvSpPr>
              <p:nvPr userDrawn="1"/>
            </p:nvSpPr>
            <p:spPr bwMode="auto">
              <a:xfrm rot="21119601">
                <a:off x="1220" y="724"/>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2" name="Rectangle 64"/>
              <p:cNvSpPr>
                <a:spLocks noChangeArrowheads="1"/>
              </p:cNvSpPr>
              <p:nvPr userDrawn="1"/>
            </p:nvSpPr>
            <p:spPr bwMode="auto">
              <a:xfrm rot="21329454">
                <a:off x="1219" y="750"/>
                <a:ext cx="81" cy="12"/>
              </a:xfrm>
              <a:prstGeom prst="rect">
                <a:avLst/>
              </a:prstGeom>
              <a:solidFill>
                <a:schemeClr val="bg2"/>
              </a:solidFill>
              <a:ln w="9525">
                <a:noFill/>
                <a:miter lim="800000"/>
                <a:headEnd/>
                <a:tailEnd/>
              </a:ln>
              <a:effectLst/>
            </p:spPr>
            <p:txBody>
              <a:bodyPr wrap="none" anchor="ctr"/>
              <a:lstStyle/>
              <a:p>
                <a:endParaRPr lang="tr-TR"/>
              </a:p>
            </p:txBody>
          </p:sp>
          <p:sp>
            <p:nvSpPr>
              <p:cNvPr id="2113" name="Rectangle 65"/>
              <p:cNvSpPr>
                <a:spLocks noChangeArrowheads="1"/>
              </p:cNvSpPr>
              <p:nvPr userDrawn="1"/>
            </p:nvSpPr>
            <p:spPr bwMode="auto">
              <a:xfrm rot="20467714">
                <a:off x="1207" y="552"/>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4" name="Rectangle 66"/>
              <p:cNvSpPr>
                <a:spLocks noChangeArrowheads="1"/>
              </p:cNvSpPr>
              <p:nvPr userDrawn="1"/>
            </p:nvSpPr>
            <p:spPr bwMode="auto">
              <a:xfrm rot="20630728">
                <a:off x="1213" y="573"/>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5" name="Rectangle 67"/>
              <p:cNvSpPr>
                <a:spLocks noChangeArrowheads="1"/>
              </p:cNvSpPr>
              <p:nvPr userDrawn="1"/>
            </p:nvSpPr>
            <p:spPr bwMode="auto">
              <a:xfrm rot="20630728">
                <a:off x="1216" y="597"/>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6" name="Rectangle 68"/>
              <p:cNvSpPr>
                <a:spLocks noChangeArrowheads="1"/>
              </p:cNvSpPr>
              <p:nvPr userDrawn="1"/>
            </p:nvSpPr>
            <p:spPr bwMode="auto">
              <a:xfrm rot="20793741">
                <a:off x="1219" y="624"/>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7" name="Rectangle 69"/>
              <p:cNvSpPr>
                <a:spLocks noChangeArrowheads="1"/>
              </p:cNvSpPr>
              <p:nvPr userDrawn="1"/>
            </p:nvSpPr>
            <p:spPr bwMode="auto">
              <a:xfrm rot="20056058">
                <a:off x="1165" y="436"/>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8" name="Rectangle 70"/>
              <p:cNvSpPr>
                <a:spLocks noChangeArrowheads="1"/>
              </p:cNvSpPr>
              <p:nvPr userDrawn="1"/>
            </p:nvSpPr>
            <p:spPr bwMode="auto">
              <a:xfrm rot="20258047">
                <a:off x="1176" y="461"/>
                <a:ext cx="86" cy="12"/>
              </a:xfrm>
              <a:prstGeom prst="rect">
                <a:avLst/>
              </a:prstGeom>
              <a:solidFill>
                <a:schemeClr val="bg2"/>
              </a:solidFill>
              <a:ln w="9525">
                <a:noFill/>
                <a:miter lim="800000"/>
                <a:headEnd/>
                <a:tailEnd/>
              </a:ln>
              <a:effectLst/>
            </p:spPr>
            <p:txBody>
              <a:bodyPr wrap="none" anchor="ctr"/>
              <a:lstStyle/>
              <a:p>
                <a:endParaRPr lang="tr-TR"/>
              </a:p>
            </p:txBody>
          </p:sp>
          <p:sp>
            <p:nvSpPr>
              <p:cNvPr id="2119" name="Rectangle 71"/>
              <p:cNvSpPr>
                <a:spLocks noChangeArrowheads="1"/>
              </p:cNvSpPr>
              <p:nvPr userDrawn="1"/>
            </p:nvSpPr>
            <p:spPr bwMode="auto">
              <a:xfrm rot="20258047">
                <a:off x="1184" y="484"/>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0" name="Rectangle 72"/>
              <p:cNvSpPr>
                <a:spLocks noChangeArrowheads="1"/>
              </p:cNvSpPr>
              <p:nvPr userDrawn="1"/>
            </p:nvSpPr>
            <p:spPr bwMode="auto">
              <a:xfrm rot="20258047">
                <a:off x="1194" y="504"/>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1" name="Rectangle 73"/>
              <p:cNvSpPr>
                <a:spLocks noChangeArrowheads="1"/>
              </p:cNvSpPr>
              <p:nvPr userDrawn="1"/>
            </p:nvSpPr>
            <p:spPr bwMode="auto">
              <a:xfrm rot="19671255">
                <a:off x="1101" y="337"/>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2" name="Rectangle 74"/>
              <p:cNvSpPr>
                <a:spLocks noChangeArrowheads="1"/>
              </p:cNvSpPr>
              <p:nvPr userDrawn="1"/>
            </p:nvSpPr>
            <p:spPr bwMode="auto">
              <a:xfrm rot="19755824">
                <a:off x="1114" y="354"/>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3" name="Rectangle 75"/>
              <p:cNvSpPr>
                <a:spLocks noChangeArrowheads="1"/>
              </p:cNvSpPr>
              <p:nvPr userDrawn="1"/>
            </p:nvSpPr>
            <p:spPr bwMode="auto">
              <a:xfrm rot="19847618">
                <a:off x="1129" y="376"/>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4" name="Rectangle 76"/>
              <p:cNvSpPr>
                <a:spLocks noChangeArrowheads="1"/>
              </p:cNvSpPr>
              <p:nvPr userDrawn="1"/>
            </p:nvSpPr>
            <p:spPr bwMode="auto">
              <a:xfrm rot="19847618">
                <a:off x="1142" y="393"/>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5" name="Rectangle 77"/>
              <p:cNvSpPr>
                <a:spLocks noChangeArrowheads="1"/>
              </p:cNvSpPr>
              <p:nvPr userDrawn="1"/>
            </p:nvSpPr>
            <p:spPr bwMode="auto">
              <a:xfrm rot="19133264">
                <a:off x="1014" y="247"/>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6" name="Rectangle 78"/>
              <p:cNvSpPr>
                <a:spLocks noChangeArrowheads="1"/>
              </p:cNvSpPr>
              <p:nvPr userDrawn="1"/>
            </p:nvSpPr>
            <p:spPr bwMode="auto">
              <a:xfrm rot="19133264">
                <a:off x="1035" y="266"/>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7" name="Rectangle 79"/>
              <p:cNvSpPr>
                <a:spLocks noChangeArrowheads="1"/>
              </p:cNvSpPr>
              <p:nvPr userDrawn="1"/>
            </p:nvSpPr>
            <p:spPr bwMode="auto">
              <a:xfrm rot="19133264">
                <a:off x="1050" y="283"/>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8" name="Rectangle 80"/>
              <p:cNvSpPr>
                <a:spLocks noChangeArrowheads="1"/>
              </p:cNvSpPr>
              <p:nvPr userDrawn="1"/>
            </p:nvSpPr>
            <p:spPr bwMode="auto">
              <a:xfrm rot="19257134">
                <a:off x="1068" y="299"/>
                <a:ext cx="86" cy="12"/>
              </a:xfrm>
              <a:prstGeom prst="rect">
                <a:avLst/>
              </a:prstGeom>
              <a:solidFill>
                <a:schemeClr val="bg2"/>
              </a:solidFill>
              <a:ln w="9525">
                <a:noFill/>
                <a:miter lim="800000"/>
                <a:headEnd/>
                <a:tailEnd/>
              </a:ln>
              <a:effectLst/>
            </p:spPr>
            <p:txBody>
              <a:bodyPr wrap="none" anchor="ctr"/>
              <a:lstStyle/>
              <a:p>
                <a:endParaRPr lang="tr-TR"/>
              </a:p>
            </p:txBody>
          </p:sp>
          <p:sp>
            <p:nvSpPr>
              <p:cNvPr id="2129" name="Unknown Shape"/>
              <p:cNvSpPr>
                <a:spLocks/>
              </p:cNvSpPr>
              <p:nvPr userDrawn="1"/>
            </p:nvSpPr>
            <p:spPr bwMode="auto">
              <a:xfrm>
                <a:off x="486" y="272"/>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tr-TR"/>
              </a:p>
            </p:txBody>
          </p:sp>
          <p:sp>
            <p:nvSpPr>
              <p:cNvPr id="2130" name="Rectangle 82"/>
              <p:cNvSpPr>
                <a:spLocks noChangeArrowheads="1"/>
              </p:cNvSpPr>
              <p:nvPr userDrawn="1"/>
            </p:nvSpPr>
            <p:spPr bwMode="auto">
              <a:xfrm rot="6575641">
                <a:off x="-217" y="847"/>
                <a:ext cx="1226" cy="12"/>
              </a:xfrm>
              <a:prstGeom prst="rect">
                <a:avLst/>
              </a:prstGeom>
              <a:solidFill>
                <a:schemeClr val="bg2"/>
              </a:solidFill>
              <a:ln w="9525">
                <a:noFill/>
                <a:miter lim="800000"/>
                <a:headEnd/>
                <a:tailEnd/>
              </a:ln>
              <a:effectLst/>
            </p:spPr>
            <p:txBody>
              <a:bodyPr wrap="none" anchor="ctr"/>
              <a:lstStyle/>
              <a:p>
                <a:endParaRPr lang="tr-TR"/>
              </a:p>
            </p:txBody>
          </p:sp>
          <p:sp>
            <p:nvSpPr>
              <p:cNvPr id="2131" name="Rectangle 83"/>
              <p:cNvSpPr>
                <a:spLocks noChangeArrowheads="1"/>
              </p:cNvSpPr>
              <p:nvPr userDrawn="1"/>
            </p:nvSpPr>
            <p:spPr bwMode="auto">
              <a:xfrm rot="238799">
                <a:off x="4" y="855"/>
                <a:ext cx="1031" cy="12"/>
              </a:xfrm>
              <a:prstGeom prst="rect">
                <a:avLst/>
              </a:prstGeom>
              <a:solidFill>
                <a:schemeClr val="bg2"/>
              </a:solidFill>
              <a:ln w="9525">
                <a:noFill/>
                <a:miter lim="800000"/>
                <a:headEnd/>
                <a:tailEnd/>
              </a:ln>
              <a:effectLst/>
            </p:spPr>
            <p:txBody>
              <a:bodyPr wrap="none" anchor="ctr"/>
              <a:lstStyle/>
              <a:p>
                <a:endParaRPr lang="tr-TR"/>
              </a:p>
            </p:txBody>
          </p:sp>
          <p:sp>
            <p:nvSpPr>
              <p:cNvPr id="2132" name="Rectangle 84"/>
              <p:cNvSpPr>
                <a:spLocks noChangeArrowheads="1"/>
              </p:cNvSpPr>
              <p:nvPr userDrawn="1"/>
            </p:nvSpPr>
            <p:spPr bwMode="auto">
              <a:xfrm rot="18642971">
                <a:off x="906" y="181"/>
                <a:ext cx="81" cy="12"/>
              </a:xfrm>
              <a:prstGeom prst="rect">
                <a:avLst/>
              </a:prstGeom>
              <a:solidFill>
                <a:schemeClr val="bg2"/>
              </a:solidFill>
              <a:ln w="9525">
                <a:noFill/>
                <a:miter lim="800000"/>
                <a:headEnd/>
                <a:tailEnd/>
              </a:ln>
              <a:effectLst/>
            </p:spPr>
            <p:txBody>
              <a:bodyPr wrap="none" anchor="ctr"/>
              <a:lstStyle/>
              <a:p>
                <a:endParaRPr lang="tr-TR"/>
              </a:p>
            </p:txBody>
          </p:sp>
          <p:sp>
            <p:nvSpPr>
              <p:cNvPr id="2133" name="Rectangle 85"/>
              <p:cNvSpPr>
                <a:spLocks noChangeArrowheads="1"/>
              </p:cNvSpPr>
              <p:nvPr userDrawn="1"/>
            </p:nvSpPr>
            <p:spPr bwMode="auto">
              <a:xfrm rot="18642971">
                <a:off x="929" y="194"/>
                <a:ext cx="81" cy="12"/>
              </a:xfrm>
              <a:prstGeom prst="rect">
                <a:avLst/>
              </a:prstGeom>
              <a:solidFill>
                <a:schemeClr val="bg2"/>
              </a:solidFill>
              <a:ln w="9525">
                <a:noFill/>
                <a:miter lim="800000"/>
                <a:headEnd/>
                <a:tailEnd/>
              </a:ln>
              <a:effectLst/>
            </p:spPr>
            <p:txBody>
              <a:bodyPr wrap="none" anchor="ctr"/>
              <a:lstStyle/>
              <a:p>
                <a:endParaRPr lang="tr-TR"/>
              </a:p>
            </p:txBody>
          </p:sp>
          <p:sp>
            <p:nvSpPr>
              <p:cNvPr id="2134" name="Rectangle 86"/>
              <p:cNvSpPr>
                <a:spLocks noChangeArrowheads="1"/>
              </p:cNvSpPr>
              <p:nvPr userDrawn="1"/>
            </p:nvSpPr>
            <p:spPr bwMode="auto">
              <a:xfrm rot="18642971">
                <a:off x="954" y="206"/>
                <a:ext cx="86" cy="12"/>
              </a:xfrm>
              <a:prstGeom prst="rect">
                <a:avLst/>
              </a:prstGeom>
              <a:solidFill>
                <a:schemeClr val="bg2"/>
              </a:solidFill>
              <a:ln w="9525">
                <a:noFill/>
                <a:miter lim="800000"/>
                <a:headEnd/>
                <a:tailEnd/>
              </a:ln>
              <a:effectLst/>
            </p:spPr>
            <p:txBody>
              <a:bodyPr wrap="none" anchor="ctr"/>
              <a:lstStyle/>
              <a:p>
                <a:endParaRPr lang="tr-TR"/>
              </a:p>
            </p:txBody>
          </p:sp>
          <p:sp>
            <p:nvSpPr>
              <p:cNvPr id="2135" name="Rectangle 87"/>
              <p:cNvSpPr>
                <a:spLocks noChangeArrowheads="1"/>
              </p:cNvSpPr>
              <p:nvPr userDrawn="1"/>
            </p:nvSpPr>
            <p:spPr bwMode="auto">
              <a:xfrm rot="18938967">
                <a:off x="974" y="218"/>
                <a:ext cx="86" cy="12"/>
              </a:xfrm>
              <a:prstGeom prst="rect">
                <a:avLst/>
              </a:prstGeom>
              <a:solidFill>
                <a:schemeClr val="bg2"/>
              </a:solidFill>
              <a:ln w="9525">
                <a:noFill/>
                <a:miter lim="800000"/>
                <a:headEnd/>
                <a:tailEnd/>
              </a:ln>
              <a:effectLst/>
            </p:spPr>
            <p:txBody>
              <a:bodyPr wrap="none" anchor="ctr"/>
              <a:lstStyle/>
              <a:p>
                <a:endParaRPr lang="tr-TR"/>
              </a:p>
            </p:txBody>
          </p:sp>
          <p:sp>
            <p:nvSpPr>
              <p:cNvPr id="2136" name="Rectangle 88"/>
              <p:cNvSpPr>
                <a:spLocks noChangeArrowheads="1"/>
              </p:cNvSpPr>
              <p:nvPr userDrawn="1"/>
            </p:nvSpPr>
            <p:spPr bwMode="auto">
              <a:xfrm rot="17961497">
                <a:off x="787" y="134"/>
                <a:ext cx="75" cy="12"/>
              </a:xfrm>
              <a:prstGeom prst="rect">
                <a:avLst/>
              </a:prstGeom>
              <a:solidFill>
                <a:schemeClr val="bg2"/>
              </a:solidFill>
              <a:ln w="9525">
                <a:noFill/>
                <a:miter lim="800000"/>
                <a:headEnd/>
                <a:tailEnd/>
              </a:ln>
              <a:effectLst/>
            </p:spPr>
            <p:txBody>
              <a:bodyPr wrap="none" anchor="ctr"/>
              <a:lstStyle/>
              <a:p>
                <a:endParaRPr lang="tr-TR"/>
              </a:p>
            </p:txBody>
          </p:sp>
          <p:sp>
            <p:nvSpPr>
              <p:cNvPr id="2137" name="Rectangle 89"/>
              <p:cNvSpPr>
                <a:spLocks noChangeArrowheads="1"/>
              </p:cNvSpPr>
              <p:nvPr userDrawn="1"/>
            </p:nvSpPr>
            <p:spPr bwMode="auto">
              <a:xfrm rot="17961497">
                <a:off x="814" y="142"/>
                <a:ext cx="75" cy="12"/>
              </a:xfrm>
              <a:prstGeom prst="rect">
                <a:avLst/>
              </a:prstGeom>
              <a:solidFill>
                <a:schemeClr val="bg2"/>
              </a:solidFill>
              <a:ln w="9525">
                <a:noFill/>
                <a:miter lim="800000"/>
                <a:headEnd/>
                <a:tailEnd/>
              </a:ln>
              <a:effectLst/>
            </p:spPr>
            <p:txBody>
              <a:bodyPr wrap="none" anchor="ctr"/>
              <a:lstStyle/>
              <a:p>
                <a:endParaRPr lang="tr-TR"/>
              </a:p>
            </p:txBody>
          </p:sp>
          <p:sp>
            <p:nvSpPr>
              <p:cNvPr id="2138" name="Rectangle 90"/>
              <p:cNvSpPr>
                <a:spLocks noChangeArrowheads="1"/>
              </p:cNvSpPr>
              <p:nvPr userDrawn="1"/>
            </p:nvSpPr>
            <p:spPr bwMode="auto">
              <a:xfrm rot="18085367">
                <a:off x="836" y="149"/>
                <a:ext cx="81" cy="12"/>
              </a:xfrm>
              <a:prstGeom prst="rect">
                <a:avLst/>
              </a:prstGeom>
              <a:solidFill>
                <a:schemeClr val="bg2"/>
              </a:solidFill>
              <a:ln w="9525">
                <a:noFill/>
                <a:miter lim="800000"/>
                <a:headEnd/>
                <a:tailEnd/>
              </a:ln>
              <a:effectLst/>
            </p:spPr>
            <p:txBody>
              <a:bodyPr wrap="none" anchor="ctr"/>
              <a:lstStyle/>
              <a:p>
                <a:endParaRPr lang="tr-TR"/>
              </a:p>
            </p:txBody>
          </p:sp>
          <p:sp>
            <p:nvSpPr>
              <p:cNvPr id="2139" name="Rectangle 91"/>
              <p:cNvSpPr>
                <a:spLocks noChangeArrowheads="1"/>
              </p:cNvSpPr>
              <p:nvPr userDrawn="1"/>
            </p:nvSpPr>
            <p:spPr bwMode="auto">
              <a:xfrm rot="18379200">
                <a:off x="861" y="161"/>
                <a:ext cx="81" cy="12"/>
              </a:xfrm>
              <a:prstGeom prst="rect">
                <a:avLst/>
              </a:prstGeom>
              <a:solidFill>
                <a:schemeClr val="bg2"/>
              </a:solidFill>
              <a:ln w="9525">
                <a:noFill/>
                <a:miter lim="800000"/>
                <a:headEnd/>
                <a:tailEnd/>
              </a:ln>
              <a:effectLst/>
            </p:spPr>
            <p:txBody>
              <a:bodyPr wrap="none" anchor="ctr"/>
              <a:lstStyle/>
              <a:p>
                <a:endParaRPr lang="tr-TR"/>
              </a:p>
            </p:txBody>
          </p:sp>
          <p:sp>
            <p:nvSpPr>
              <p:cNvPr id="2140" name="Rectangle 92"/>
              <p:cNvSpPr>
                <a:spLocks noChangeArrowheads="1"/>
              </p:cNvSpPr>
              <p:nvPr userDrawn="1"/>
            </p:nvSpPr>
            <p:spPr bwMode="auto">
              <a:xfrm rot="17261750">
                <a:off x="648" y="104"/>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1" name="Rectangle 93"/>
              <p:cNvSpPr>
                <a:spLocks noChangeArrowheads="1"/>
              </p:cNvSpPr>
              <p:nvPr userDrawn="1"/>
            </p:nvSpPr>
            <p:spPr bwMode="auto">
              <a:xfrm rot="17349641">
                <a:off x="676" y="110"/>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2" name="Rectangle 94"/>
              <p:cNvSpPr>
                <a:spLocks noChangeArrowheads="1"/>
              </p:cNvSpPr>
              <p:nvPr userDrawn="1"/>
            </p:nvSpPr>
            <p:spPr bwMode="auto">
              <a:xfrm rot="17349641">
                <a:off x="706" y="115"/>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3" name="Rectangle 95"/>
              <p:cNvSpPr>
                <a:spLocks noChangeArrowheads="1"/>
              </p:cNvSpPr>
              <p:nvPr userDrawn="1"/>
            </p:nvSpPr>
            <p:spPr bwMode="auto">
              <a:xfrm rot="17610754">
                <a:off x="736" y="119"/>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4" name="Rectangle 96"/>
              <p:cNvSpPr>
                <a:spLocks noChangeArrowheads="1"/>
              </p:cNvSpPr>
              <p:nvPr userDrawn="1"/>
            </p:nvSpPr>
            <p:spPr bwMode="auto">
              <a:xfrm rot="16737784">
                <a:off x="502" y="103"/>
                <a:ext cx="69" cy="12"/>
              </a:xfrm>
              <a:prstGeom prst="rect">
                <a:avLst/>
              </a:prstGeom>
              <a:solidFill>
                <a:schemeClr val="bg2"/>
              </a:solidFill>
              <a:ln w="9525">
                <a:noFill/>
                <a:miter lim="800000"/>
                <a:headEnd/>
                <a:tailEnd/>
              </a:ln>
              <a:effectLst/>
            </p:spPr>
            <p:txBody>
              <a:bodyPr wrap="none" anchor="ctr"/>
              <a:lstStyle/>
              <a:p>
                <a:endParaRPr lang="tr-TR"/>
              </a:p>
            </p:txBody>
          </p:sp>
          <p:sp>
            <p:nvSpPr>
              <p:cNvPr id="2145" name="Rectangle 97"/>
              <p:cNvSpPr>
                <a:spLocks noChangeArrowheads="1"/>
              </p:cNvSpPr>
              <p:nvPr userDrawn="1"/>
            </p:nvSpPr>
            <p:spPr bwMode="auto">
              <a:xfrm rot="16926630">
                <a:off x="532" y="101"/>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6" name="Rectangle 98"/>
              <p:cNvSpPr>
                <a:spLocks noChangeArrowheads="1"/>
              </p:cNvSpPr>
              <p:nvPr userDrawn="1"/>
            </p:nvSpPr>
            <p:spPr bwMode="auto">
              <a:xfrm rot="16953279">
                <a:off x="562" y="98"/>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7" name="Rectangle 99"/>
              <p:cNvSpPr>
                <a:spLocks noChangeArrowheads="1"/>
              </p:cNvSpPr>
              <p:nvPr userDrawn="1"/>
            </p:nvSpPr>
            <p:spPr bwMode="auto">
              <a:xfrm rot="17019377">
                <a:off x="593" y="99"/>
                <a:ext cx="75" cy="12"/>
              </a:xfrm>
              <a:prstGeom prst="rect">
                <a:avLst/>
              </a:prstGeom>
              <a:solidFill>
                <a:schemeClr val="bg2"/>
              </a:solidFill>
              <a:ln w="9525">
                <a:noFill/>
                <a:miter lim="800000"/>
                <a:headEnd/>
                <a:tailEnd/>
              </a:ln>
              <a:effectLst/>
            </p:spPr>
            <p:txBody>
              <a:bodyPr wrap="none" anchor="ctr"/>
              <a:lstStyle/>
              <a:p>
                <a:endParaRPr lang="tr-TR"/>
              </a:p>
            </p:txBody>
          </p:sp>
          <p:sp>
            <p:nvSpPr>
              <p:cNvPr id="2148" name="Rectangle 100"/>
              <p:cNvSpPr>
                <a:spLocks noChangeArrowheads="1"/>
              </p:cNvSpPr>
              <p:nvPr userDrawn="1"/>
            </p:nvSpPr>
            <p:spPr bwMode="auto">
              <a:xfrm rot="16404871">
                <a:off x="354" y="122"/>
                <a:ext cx="69" cy="12"/>
              </a:xfrm>
              <a:prstGeom prst="rect">
                <a:avLst/>
              </a:prstGeom>
              <a:solidFill>
                <a:schemeClr val="bg2"/>
              </a:solidFill>
              <a:ln w="9525">
                <a:noFill/>
                <a:miter lim="800000"/>
                <a:headEnd/>
                <a:tailEnd/>
              </a:ln>
              <a:effectLst/>
            </p:spPr>
            <p:txBody>
              <a:bodyPr wrap="none" anchor="ctr"/>
              <a:lstStyle/>
              <a:p>
                <a:endParaRPr lang="tr-TR"/>
              </a:p>
            </p:txBody>
          </p:sp>
          <p:sp>
            <p:nvSpPr>
              <p:cNvPr id="2149" name="Rectangle 101"/>
              <p:cNvSpPr>
                <a:spLocks noChangeArrowheads="1"/>
              </p:cNvSpPr>
              <p:nvPr userDrawn="1"/>
            </p:nvSpPr>
            <p:spPr bwMode="auto">
              <a:xfrm rot="16239516">
                <a:off x="384" y="117"/>
                <a:ext cx="69" cy="12"/>
              </a:xfrm>
              <a:prstGeom prst="rect">
                <a:avLst/>
              </a:prstGeom>
              <a:solidFill>
                <a:schemeClr val="bg2"/>
              </a:solidFill>
              <a:ln w="9525">
                <a:noFill/>
                <a:miter lim="800000"/>
                <a:headEnd/>
                <a:tailEnd/>
              </a:ln>
              <a:effectLst/>
            </p:spPr>
            <p:txBody>
              <a:bodyPr wrap="none" anchor="ctr"/>
              <a:lstStyle/>
              <a:p>
                <a:endParaRPr lang="tr-TR"/>
              </a:p>
            </p:txBody>
          </p:sp>
          <p:sp>
            <p:nvSpPr>
              <p:cNvPr id="2150" name="Rectangle 102"/>
              <p:cNvSpPr>
                <a:spLocks noChangeArrowheads="1"/>
              </p:cNvSpPr>
              <p:nvPr userDrawn="1"/>
            </p:nvSpPr>
            <p:spPr bwMode="auto">
              <a:xfrm rot="16311061">
                <a:off x="417" y="113"/>
                <a:ext cx="69" cy="12"/>
              </a:xfrm>
              <a:prstGeom prst="rect">
                <a:avLst/>
              </a:prstGeom>
              <a:solidFill>
                <a:schemeClr val="bg2"/>
              </a:solidFill>
              <a:ln w="9525">
                <a:noFill/>
                <a:miter lim="800000"/>
                <a:headEnd/>
                <a:tailEnd/>
              </a:ln>
              <a:effectLst/>
            </p:spPr>
            <p:txBody>
              <a:bodyPr wrap="none" anchor="ctr"/>
              <a:lstStyle/>
              <a:p>
                <a:endParaRPr lang="tr-TR"/>
              </a:p>
            </p:txBody>
          </p:sp>
          <p:sp>
            <p:nvSpPr>
              <p:cNvPr id="2151" name="Rectangle 103"/>
              <p:cNvSpPr>
                <a:spLocks noChangeArrowheads="1"/>
              </p:cNvSpPr>
              <p:nvPr userDrawn="1"/>
            </p:nvSpPr>
            <p:spPr bwMode="auto">
              <a:xfrm rot="16435146">
                <a:off x="448" y="108"/>
                <a:ext cx="69" cy="12"/>
              </a:xfrm>
              <a:prstGeom prst="rect">
                <a:avLst/>
              </a:prstGeom>
              <a:solidFill>
                <a:schemeClr val="bg2"/>
              </a:solidFill>
              <a:ln w="9525">
                <a:noFill/>
                <a:miter lim="800000"/>
                <a:headEnd/>
                <a:tailEnd/>
              </a:ln>
              <a:effectLst/>
            </p:spPr>
            <p:txBody>
              <a:bodyPr wrap="none" anchor="ctr"/>
              <a:lstStyle/>
              <a:p>
                <a:endParaRPr lang="tr-TR"/>
              </a:p>
            </p:txBody>
          </p:sp>
          <p:sp>
            <p:nvSpPr>
              <p:cNvPr id="2152" name="Rectangle 104"/>
              <p:cNvSpPr>
                <a:spLocks noChangeArrowheads="1"/>
              </p:cNvSpPr>
              <p:nvPr userDrawn="1"/>
            </p:nvSpPr>
            <p:spPr bwMode="auto">
              <a:xfrm rot="15467838">
                <a:off x="205" y="166"/>
                <a:ext cx="63" cy="12"/>
              </a:xfrm>
              <a:prstGeom prst="rect">
                <a:avLst/>
              </a:prstGeom>
              <a:solidFill>
                <a:schemeClr val="bg2"/>
              </a:solidFill>
              <a:ln w="9525">
                <a:noFill/>
                <a:miter lim="800000"/>
                <a:headEnd/>
                <a:tailEnd/>
              </a:ln>
              <a:effectLst/>
            </p:spPr>
            <p:txBody>
              <a:bodyPr wrap="none" anchor="ctr"/>
              <a:lstStyle/>
              <a:p>
                <a:endParaRPr lang="tr-TR"/>
              </a:p>
            </p:txBody>
          </p:sp>
          <p:sp>
            <p:nvSpPr>
              <p:cNvPr id="2153" name="Rectangle 105"/>
              <p:cNvSpPr>
                <a:spLocks noChangeArrowheads="1"/>
              </p:cNvSpPr>
              <p:nvPr userDrawn="1"/>
            </p:nvSpPr>
            <p:spPr bwMode="auto">
              <a:xfrm rot="15379567">
                <a:off x="236" y="156"/>
                <a:ext cx="63" cy="12"/>
              </a:xfrm>
              <a:prstGeom prst="rect">
                <a:avLst/>
              </a:prstGeom>
              <a:solidFill>
                <a:schemeClr val="bg2"/>
              </a:solidFill>
              <a:ln w="9525">
                <a:noFill/>
                <a:miter lim="800000"/>
                <a:headEnd/>
                <a:tailEnd/>
              </a:ln>
              <a:effectLst/>
            </p:spPr>
            <p:txBody>
              <a:bodyPr wrap="none" anchor="ctr"/>
              <a:lstStyle/>
              <a:p>
                <a:endParaRPr lang="tr-TR"/>
              </a:p>
            </p:txBody>
          </p:sp>
          <p:sp>
            <p:nvSpPr>
              <p:cNvPr id="2154" name="Rectangle 106"/>
              <p:cNvSpPr>
                <a:spLocks noChangeArrowheads="1"/>
              </p:cNvSpPr>
              <p:nvPr userDrawn="1"/>
            </p:nvSpPr>
            <p:spPr bwMode="auto">
              <a:xfrm rot="15489056">
                <a:off x="265" y="146"/>
                <a:ext cx="63" cy="12"/>
              </a:xfrm>
              <a:prstGeom prst="rect">
                <a:avLst/>
              </a:prstGeom>
              <a:solidFill>
                <a:schemeClr val="bg2"/>
              </a:solidFill>
              <a:ln w="9525">
                <a:noFill/>
                <a:miter lim="800000"/>
                <a:headEnd/>
                <a:tailEnd/>
              </a:ln>
              <a:effectLst/>
            </p:spPr>
            <p:txBody>
              <a:bodyPr wrap="none" anchor="ctr"/>
              <a:lstStyle/>
              <a:p>
                <a:endParaRPr lang="tr-TR"/>
              </a:p>
            </p:txBody>
          </p:sp>
          <p:sp>
            <p:nvSpPr>
              <p:cNvPr id="2155" name="Rectangle 107"/>
              <p:cNvSpPr>
                <a:spLocks noChangeArrowheads="1"/>
              </p:cNvSpPr>
              <p:nvPr userDrawn="1"/>
            </p:nvSpPr>
            <p:spPr bwMode="auto">
              <a:xfrm rot="15680431">
                <a:off x="291" y="135"/>
                <a:ext cx="69" cy="12"/>
              </a:xfrm>
              <a:prstGeom prst="rect">
                <a:avLst/>
              </a:prstGeom>
              <a:solidFill>
                <a:schemeClr val="bg2"/>
              </a:solidFill>
              <a:ln w="9525">
                <a:noFill/>
                <a:miter lim="800000"/>
                <a:headEnd/>
                <a:tailEnd/>
              </a:ln>
              <a:effectLst/>
            </p:spPr>
            <p:txBody>
              <a:bodyPr wrap="none" anchor="ctr"/>
              <a:lstStyle/>
              <a:p>
                <a:endParaRPr lang="tr-TR"/>
              </a:p>
            </p:txBody>
          </p:sp>
          <p:sp>
            <p:nvSpPr>
              <p:cNvPr id="2156" name="Rectangle 108"/>
              <p:cNvSpPr>
                <a:spLocks noChangeArrowheads="1"/>
              </p:cNvSpPr>
              <p:nvPr userDrawn="1"/>
            </p:nvSpPr>
            <p:spPr bwMode="auto">
              <a:xfrm rot="14223709">
                <a:off x="4" y="257"/>
                <a:ext cx="63" cy="12"/>
              </a:xfrm>
              <a:prstGeom prst="rect">
                <a:avLst/>
              </a:prstGeom>
              <a:solidFill>
                <a:schemeClr val="bg2"/>
              </a:solidFill>
              <a:ln w="9525">
                <a:noFill/>
                <a:miter lim="800000"/>
                <a:headEnd/>
                <a:tailEnd/>
              </a:ln>
              <a:effectLst/>
            </p:spPr>
            <p:txBody>
              <a:bodyPr wrap="none" anchor="ctr"/>
              <a:lstStyle/>
              <a:p>
                <a:endParaRPr lang="tr-TR"/>
              </a:p>
            </p:txBody>
          </p:sp>
          <p:sp>
            <p:nvSpPr>
              <p:cNvPr id="2157" name="Rectangle 109"/>
              <p:cNvSpPr>
                <a:spLocks noChangeArrowheads="1"/>
              </p:cNvSpPr>
              <p:nvPr userDrawn="1"/>
            </p:nvSpPr>
            <p:spPr bwMode="auto">
              <a:xfrm rot="14431653">
                <a:off x="63" y="225"/>
                <a:ext cx="63" cy="12"/>
              </a:xfrm>
              <a:prstGeom prst="rect">
                <a:avLst/>
              </a:prstGeom>
              <a:solidFill>
                <a:schemeClr val="bg2"/>
              </a:solidFill>
              <a:ln w="9525">
                <a:noFill/>
                <a:miter lim="800000"/>
                <a:headEnd/>
                <a:tailEnd/>
              </a:ln>
              <a:effectLst/>
            </p:spPr>
            <p:txBody>
              <a:bodyPr wrap="none" anchor="ctr"/>
              <a:lstStyle/>
              <a:p>
                <a:endParaRPr lang="tr-TR"/>
              </a:p>
            </p:txBody>
          </p:sp>
          <p:sp>
            <p:nvSpPr>
              <p:cNvPr id="2158" name="Rectangle 110"/>
              <p:cNvSpPr>
                <a:spLocks noChangeArrowheads="1"/>
              </p:cNvSpPr>
              <p:nvPr userDrawn="1"/>
            </p:nvSpPr>
            <p:spPr bwMode="auto">
              <a:xfrm rot="14797584">
                <a:off x="91" y="210"/>
                <a:ext cx="63" cy="12"/>
              </a:xfrm>
              <a:prstGeom prst="rect">
                <a:avLst/>
              </a:prstGeom>
              <a:solidFill>
                <a:schemeClr val="bg2"/>
              </a:solidFill>
              <a:ln w="9525">
                <a:noFill/>
                <a:miter lim="800000"/>
                <a:headEnd/>
                <a:tailEnd/>
              </a:ln>
              <a:effectLst/>
            </p:spPr>
            <p:txBody>
              <a:bodyPr wrap="none" anchor="ctr"/>
              <a:lstStyle/>
              <a:p>
                <a:endParaRPr lang="tr-TR"/>
              </a:p>
            </p:txBody>
          </p:sp>
          <p:sp>
            <p:nvSpPr>
              <p:cNvPr id="2159" name="Rectangle 111"/>
              <p:cNvSpPr>
                <a:spLocks noChangeArrowheads="1"/>
              </p:cNvSpPr>
              <p:nvPr userDrawn="1"/>
            </p:nvSpPr>
            <p:spPr bwMode="auto">
              <a:xfrm rot="14797584">
                <a:off x="118" y="200"/>
                <a:ext cx="63" cy="12"/>
              </a:xfrm>
              <a:prstGeom prst="rect">
                <a:avLst/>
              </a:prstGeom>
              <a:solidFill>
                <a:schemeClr val="bg2"/>
              </a:solidFill>
              <a:ln w="9525">
                <a:noFill/>
                <a:miter lim="800000"/>
                <a:headEnd/>
                <a:tailEnd/>
              </a:ln>
              <a:effectLst/>
            </p:spPr>
            <p:txBody>
              <a:bodyPr wrap="none" anchor="ctr"/>
              <a:lstStyle/>
              <a:p>
                <a:endParaRPr lang="tr-TR"/>
              </a:p>
            </p:txBody>
          </p:sp>
          <p:sp>
            <p:nvSpPr>
              <p:cNvPr id="2160" name="Rectangle 112"/>
              <p:cNvSpPr>
                <a:spLocks noChangeArrowheads="1"/>
              </p:cNvSpPr>
              <p:nvPr userDrawn="1"/>
            </p:nvSpPr>
            <p:spPr bwMode="auto">
              <a:xfrm rot="15142296">
                <a:off x="149" y="186"/>
                <a:ext cx="63" cy="12"/>
              </a:xfrm>
              <a:prstGeom prst="rect">
                <a:avLst/>
              </a:prstGeom>
              <a:solidFill>
                <a:schemeClr val="bg2"/>
              </a:solidFill>
              <a:ln w="9525">
                <a:noFill/>
                <a:miter lim="800000"/>
                <a:headEnd/>
                <a:tailEnd/>
              </a:ln>
              <a:effectLst/>
            </p:spPr>
            <p:txBody>
              <a:bodyPr wrap="none" anchor="ctr"/>
              <a:lstStyle/>
              <a:p>
                <a:endParaRPr lang="tr-TR"/>
              </a:p>
            </p:txBody>
          </p:sp>
          <p:sp>
            <p:nvSpPr>
              <p:cNvPr id="2161" name="Rectangle 113"/>
              <p:cNvSpPr>
                <a:spLocks noChangeArrowheads="1"/>
              </p:cNvSpPr>
              <p:nvPr userDrawn="1"/>
            </p:nvSpPr>
            <p:spPr bwMode="auto">
              <a:xfrm rot="19723229">
                <a:off x="0" y="1072"/>
                <a:ext cx="75" cy="12"/>
              </a:xfrm>
              <a:prstGeom prst="rect">
                <a:avLst/>
              </a:prstGeom>
              <a:solidFill>
                <a:schemeClr val="bg2"/>
              </a:solidFill>
              <a:ln w="9525">
                <a:noFill/>
                <a:miter lim="800000"/>
                <a:headEnd/>
                <a:tailEnd/>
              </a:ln>
              <a:effectLst/>
            </p:spPr>
            <p:txBody>
              <a:bodyPr wrap="none" anchor="ctr"/>
              <a:lstStyle/>
              <a:p>
                <a:endParaRPr lang="tr-TR"/>
              </a:p>
            </p:txBody>
          </p:sp>
          <p:sp>
            <p:nvSpPr>
              <p:cNvPr id="2162" name="Rectangle 114"/>
              <p:cNvSpPr>
                <a:spLocks noChangeArrowheads="1"/>
              </p:cNvSpPr>
              <p:nvPr userDrawn="1"/>
            </p:nvSpPr>
            <p:spPr bwMode="auto">
              <a:xfrm rot="3283992">
                <a:off x="511" y="1187"/>
                <a:ext cx="242" cy="12"/>
              </a:xfrm>
              <a:prstGeom prst="rect">
                <a:avLst/>
              </a:prstGeom>
              <a:solidFill>
                <a:schemeClr val="bg2"/>
              </a:solidFill>
              <a:ln w="9525">
                <a:noFill/>
                <a:miter lim="800000"/>
                <a:headEnd/>
                <a:tailEnd/>
              </a:ln>
              <a:effectLst/>
            </p:spPr>
            <p:txBody>
              <a:bodyPr wrap="none" anchor="ctr"/>
              <a:lstStyle/>
              <a:p>
                <a:endParaRPr lang="tr-TR"/>
              </a:p>
            </p:txBody>
          </p:sp>
          <p:sp>
            <p:nvSpPr>
              <p:cNvPr id="2163" name="Rectangle 115"/>
              <p:cNvSpPr>
                <a:spLocks noChangeArrowheads="1"/>
              </p:cNvSpPr>
              <p:nvPr userDrawn="1"/>
            </p:nvSpPr>
            <p:spPr bwMode="auto">
              <a:xfrm rot="3283992">
                <a:off x="35" y="507"/>
                <a:ext cx="242" cy="12"/>
              </a:xfrm>
              <a:prstGeom prst="rect">
                <a:avLst/>
              </a:prstGeom>
              <a:solidFill>
                <a:schemeClr val="bg2"/>
              </a:solidFill>
              <a:ln w="9525">
                <a:noFill/>
                <a:miter lim="800000"/>
                <a:headEnd/>
                <a:tailEnd/>
              </a:ln>
              <a:effectLst/>
            </p:spPr>
            <p:txBody>
              <a:bodyPr wrap="none" anchor="ctr"/>
              <a:lstStyle/>
              <a:p>
                <a:endParaRPr lang="tr-TR"/>
              </a:p>
            </p:txBody>
          </p:sp>
          <p:sp>
            <p:nvSpPr>
              <p:cNvPr id="2164" name="Rectangle 116"/>
              <p:cNvSpPr>
                <a:spLocks noChangeArrowheads="1"/>
              </p:cNvSpPr>
              <p:nvPr userDrawn="1"/>
            </p:nvSpPr>
            <p:spPr bwMode="auto">
              <a:xfrm rot="19723229">
                <a:off x="700" y="560"/>
                <a:ext cx="317" cy="12"/>
              </a:xfrm>
              <a:prstGeom prst="rect">
                <a:avLst/>
              </a:prstGeom>
              <a:solidFill>
                <a:schemeClr val="bg2"/>
              </a:solidFill>
              <a:ln w="9525">
                <a:noFill/>
                <a:miter lim="800000"/>
                <a:headEnd/>
                <a:tailEnd/>
              </a:ln>
              <a:effectLst/>
            </p:spPr>
            <p:txBody>
              <a:bodyPr wrap="none" anchor="ctr"/>
              <a:lstStyle/>
              <a:p>
                <a:endParaRPr lang="tr-TR"/>
              </a:p>
            </p:txBody>
          </p:sp>
          <p:sp>
            <p:nvSpPr>
              <p:cNvPr id="2165" name="Rectangle 117"/>
              <p:cNvSpPr>
                <a:spLocks noChangeArrowheads="1"/>
              </p:cNvSpPr>
              <p:nvPr userDrawn="1"/>
            </p:nvSpPr>
            <p:spPr bwMode="auto">
              <a:xfrm rot="5908516">
                <a:off x="200" y="1624"/>
                <a:ext cx="138" cy="12"/>
              </a:xfrm>
              <a:prstGeom prst="rect">
                <a:avLst/>
              </a:prstGeom>
              <a:solidFill>
                <a:schemeClr val="bg2"/>
              </a:solidFill>
              <a:ln w="9525">
                <a:noFill/>
                <a:miter lim="800000"/>
                <a:headEnd/>
                <a:tailEnd/>
              </a:ln>
              <a:effectLst/>
            </p:spPr>
            <p:txBody>
              <a:bodyPr wrap="none" anchor="ctr"/>
              <a:lstStyle/>
              <a:p>
                <a:endParaRPr lang="tr-TR"/>
              </a:p>
            </p:txBody>
          </p:sp>
          <p:sp>
            <p:nvSpPr>
              <p:cNvPr id="2166" name="Rectangle 118"/>
              <p:cNvSpPr>
                <a:spLocks noChangeArrowheads="1"/>
              </p:cNvSpPr>
              <p:nvPr userDrawn="1"/>
            </p:nvSpPr>
            <p:spPr bwMode="auto">
              <a:xfrm rot="6683973">
                <a:off x="45" y="1624"/>
                <a:ext cx="144" cy="12"/>
              </a:xfrm>
              <a:prstGeom prst="rect">
                <a:avLst/>
              </a:prstGeom>
              <a:solidFill>
                <a:schemeClr val="bg2"/>
              </a:solidFill>
              <a:ln w="9525">
                <a:noFill/>
                <a:miter lim="800000"/>
                <a:headEnd/>
                <a:tailEnd/>
              </a:ln>
              <a:effectLst/>
            </p:spPr>
            <p:txBody>
              <a:bodyPr wrap="none" anchor="ctr"/>
              <a:lstStyle/>
              <a:p>
                <a:endParaRPr lang="tr-TR"/>
              </a:p>
            </p:txBody>
          </p:sp>
          <p:sp>
            <p:nvSpPr>
              <p:cNvPr id="2167" name="Rectangle 119"/>
              <p:cNvSpPr>
                <a:spLocks noChangeArrowheads="1"/>
              </p:cNvSpPr>
              <p:nvPr userDrawn="1"/>
            </p:nvSpPr>
            <p:spPr bwMode="auto">
              <a:xfrm rot="5245609">
                <a:off x="361" y="1602"/>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68" name="Rectangle 120"/>
              <p:cNvSpPr>
                <a:spLocks noChangeArrowheads="1"/>
              </p:cNvSpPr>
              <p:nvPr userDrawn="1"/>
            </p:nvSpPr>
            <p:spPr bwMode="auto">
              <a:xfrm rot="4500520">
                <a:off x="522" y="1556"/>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69" name="Rectangle 121"/>
              <p:cNvSpPr>
                <a:spLocks noChangeArrowheads="1"/>
              </p:cNvSpPr>
              <p:nvPr userDrawn="1"/>
            </p:nvSpPr>
            <p:spPr bwMode="auto">
              <a:xfrm rot="3805227">
                <a:off x="670" y="1487"/>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70" name="Rectangle 122"/>
              <p:cNvSpPr>
                <a:spLocks noChangeArrowheads="1"/>
              </p:cNvSpPr>
              <p:nvPr userDrawn="1"/>
            </p:nvSpPr>
            <p:spPr bwMode="auto">
              <a:xfrm rot="3060138">
                <a:off x="813" y="1397"/>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71" name="Rectangle 123"/>
              <p:cNvSpPr>
                <a:spLocks noChangeArrowheads="1"/>
              </p:cNvSpPr>
              <p:nvPr userDrawn="1"/>
            </p:nvSpPr>
            <p:spPr bwMode="auto">
              <a:xfrm rot="2090281">
                <a:off x="938" y="1291"/>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72" name="Rectangle 124"/>
              <p:cNvSpPr>
                <a:spLocks noChangeArrowheads="1"/>
              </p:cNvSpPr>
              <p:nvPr userDrawn="1"/>
            </p:nvSpPr>
            <p:spPr bwMode="auto">
              <a:xfrm rot="14431653">
                <a:off x="-18" y="215"/>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73" name="Rectangle 125"/>
              <p:cNvSpPr>
                <a:spLocks noChangeArrowheads="1"/>
              </p:cNvSpPr>
              <p:nvPr userDrawn="1"/>
            </p:nvSpPr>
            <p:spPr bwMode="auto">
              <a:xfrm rot="15193499">
                <a:off x="136" y="142"/>
                <a:ext cx="132" cy="12"/>
              </a:xfrm>
              <a:prstGeom prst="rect">
                <a:avLst/>
              </a:prstGeom>
              <a:solidFill>
                <a:schemeClr val="bg2"/>
              </a:solidFill>
              <a:ln w="9525">
                <a:noFill/>
                <a:miter lim="800000"/>
                <a:headEnd/>
                <a:tailEnd/>
              </a:ln>
              <a:effectLst/>
            </p:spPr>
            <p:txBody>
              <a:bodyPr wrap="none" anchor="ctr"/>
              <a:lstStyle/>
              <a:p>
                <a:endParaRPr lang="tr-TR"/>
              </a:p>
            </p:txBody>
          </p:sp>
          <p:sp>
            <p:nvSpPr>
              <p:cNvPr id="2174" name="Rectangle 126"/>
              <p:cNvSpPr>
                <a:spLocks noChangeArrowheads="1"/>
              </p:cNvSpPr>
              <p:nvPr userDrawn="1"/>
            </p:nvSpPr>
            <p:spPr bwMode="auto">
              <a:xfrm rot="16629379">
                <a:off x="447" y="73"/>
                <a:ext cx="138" cy="12"/>
              </a:xfrm>
              <a:prstGeom prst="rect">
                <a:avLst/>
              </a:prstGeom>
              <a:solidFill>
                <a:schemeClr val="bg2"/>
              </a:solidFill>
              <a:ln w="9525">
                <a:noFill/>
                <a:miter lim="800000"/>
                <a:headEnd/>
                <a:tailEnd/>
              </a:ln>
              <a:effectLst/>
            </p:spPr>
            <p:txBody>
              <a:bodyPr wrap="none" anchor="ctr"/>
              <a:lstStyle/>
              <a:p>
                <a:endParaRPr lang="tr-TR"/>
              </a:p>
            </p:txBody>
          </p:sp>
          <p:sp>
            <p:nvSpPr>
              <p:cNvPr id="2175" name="Rectangle 127"/>
              <p:cNvSpPr>
                <a:spLocks noChangeArrowheads="1"/>
              </p:cNvSpPr>
              <p:nvPr userDrawn="1"/>
            </p:nvSpPr>
            <p:spPr bwMode="auto">
              <a:xfrm rot="17301498">
                <a:off x="597" y="69"/>
                <a:ext cx="150" cy="12"/>
              </a:xfrm>
              <a:prstGeom prst="rect">
                <a:avLst/>
              </a:prstGeom>
              <a:solidFill>
                <a:schemeClr val="bg2"/>
              </a:solidFill>
              <a:ln w="9525">
                <a:noFill/>
                <a:miter lim="800000"/>
                <a:headEnd/>
                <a:tailEnd/>
              </a:ln>
              <a:effectLst/>
            </p:spPr>
            <p:txBody>
              <a:bodyPr wrap="none" anchor="ctr"/>
              <a:lstStyle/>
              <a:p>
                <a:endParaRPr lang="tr-TR"/>
              </a:p>
            </p:txBody>
          </p:sp>
          <p:sp>
            <p:nvSpPr>
              <p:cNvPr id="2176" name="Rectangle 128"/>
              <p:cNvSpPr>
                <a:spLocks noChangeArrowheads="1"/>
              </p:cNvSpPr>
              <p:nvPr userDrawn="1"/>
            </p:nvSpPr>
            <p:spPr bwMode="auto">
              <a:xfrm rot="17923696">
                <a:off x="738" y="94"/>
                <a:ext cx="155" cy="12"/>
              </a:xfrm>
              <a:prstGeom prst="rect">
                <a:avLst/>
              </a:prstGeom>
              <a:solidFill>
                <a:schemeClr val="bg2"/>
              </a:solidFill>
              <a:ln w="9525">
                <a:noFill/>
                <a:miter lim="800000"/>
                <a:headEnd/>
                <a:tailEnd/>
              </a:ln>
              <a:effectLst/>
            </p:spPr>
            <p:txBody>
              <a:bodyPr wrap="none" anchor="ctr"/>
              <a:lstStyle/>
              <a:p>
                <a:endParaRPr lang="tr-TR"/>
              </a:p>
            </p:txBody>
          </p:sp>
          <p:sp>
            <p:nvSpPr>
              <p:cNvPr id="2177" name="Rectangle 129"/>
              <p:cNvSpPr>
                <a:spLocks noChangeArrowheads="1"/>
              </p:cNvSpPr>
              <p:nvPr userDrawn="1"/>
            </p:nvSpPr>
            <p:spPr bwMode="auto">
              <a:xfrm rot="18411383">
                <a:off x="868" y="138"/>
                <a:ext cx="167" cy="12"/>
              </a:xfrm>
              <a:prstGeom prst="rect">
                <a:avLst/>
              </a:prstGeom>
              <a:solidFill>
                <a:schemeClr val="bg2"/>
              </a:solidFill>
              <a:ln w="9525">
                <a:noFill/>
                <a:miter lim="800000"/>
                <a:headEnd/>
                <a:tailEnd/>
              </a:ln>
              <a:effectLst/>
            </p:spPr>
            <p:txBody>
              <a:bodyPr wrap="none" anchor="ctr"/>
              <a:lstStyle/>
              <a:p>
                <a:endParaRPr lang="tr-TR"/>
              </a:p>
            </p:txBody>
          </p:sp>
          <p:sp>
            <p:nvSpPr>
              <p:cNvPr id="2178" name="Rectangle 130"/>
              <p:cNvSpPr>
                <a:spLocks noChangeArrowheads="1"/>
              </p:cNvSpPr>
              <p:nvPr userDrawn="1"/>
            </p:nvSpPr>
            <p:spPr bwMode="auto">
              <a:xfrm rot="18989755">
                <a:off x="984" y="206"/>
                <a:ext cx="167" cy="12"/>
              </a:xfrm>
              <a:prstGeom prst="rect">
                <a:avLst/>
              </a:prstGeom>
              <a:solidFill>
                <a:schemeClr val="bg2"/>
              </a:solidFill>
              <a:ln w="9525">
                <a:noFill/>
                <a:miter lim="800000"/>
                <a:headEnd/>
                <a:tailEnd/>
              </a:ln>
              <a:effectLst/>
            </p:spPr>
            <p:txBody>
              <a:bodyPr wrap="none" anchor="ctr"/>
              <a:lstStyle/>
              <a:p>
                <a:endParaRPr lang="tr-TR"/>
              </a:p>
            </p:txBody>
          </p:sp>
          <p:sp>
            <p:nvSpPr>
              <p:cNvPr id="2179" name="Rectangle 131"/>
              <p:cNvSpPr>
                <a:spLocks noChangeArrowheads="1"/>
              </p:cNvSpPr>
              <p:nvPr userDrawn="1"/>
            </p:nvSpPr>
            <p:spPr bwMode="auto">
              <a:xfrm rot="19409993">
                <a:off x="1075" y="294"/>
                <a:ext cx="173" cy="12"/>
              </a:xfrm>
              <a:prstGeom prst="rect">
                <a:avLst/>
              </a:prstGeom>
              <a:solidFill>
                <a:schemeClr val="bg2"/>
              </a:solidFill>
              <a:ln w="9525">
                <a:noFill/>
                <a:miter lim="800000"/>
                <a:headEnd/>
                <a:tailEnd/>
              </a:ln>
              <a:effectLst/>
            </p:spPr>
            <p:txBody>
              <a:bodyPr wrap="none" anchor="ctr"/>
              <a:lstStyle/>
              <a:p>
                <a:endParaRPr lang="tr-TR"/>
              </a:p>
            </p:txBody>
          </p:sp>
          <p:sp>
            <p:nvSpPr>
              <p:cNvPr id="2180" name="Rectangle 132"/>
              <p:cNvSpPr>
                <a:spLocks noChangeArrowheads="1"/>
              </p:cNvSpPr>
              <p:nvPr userDrawn="1"/>
            </p:nvSpPr>
            <p:spPr bwMode="auto">
              <a:xfrm rot="19871442">
                <a:off x="1147" y="397"/>
                <a:ext cx="167" cy="12"/>
              </a:xfrm>
              <a:prstGeom prst="rect">
                <a:avLst/>
              </a:prstGeom>
              <a:solidFill>
                <a:schemeClr val="bg2"/>
              </a:solidFill>
              <a:ln w="9525">
                <a:noFill/>
                <a:miter lim="800000"/>
                <a:headEnd/>
                <a:tailEnd/>
              </a:ln>
              <a:effectLst/>
            </p:spPr>
            <p:txBody>
              <a:bodyPr wrap="none" anchor="ctr"/>
              <a:lstStyle/>
              <a:p>
                <a:endParaRPr lang="tr-TR"/>
              </a:p>
            </p:txBody>
          </p:sp>
          <p:sp>
            <p:nvSpPr>
              <p:cNvPr id="2181" name="Rectangle 133"/>
              <p:cNvSpPr>
                <a:spLocks noChangeArrowheads="1"/>
              </p:cNvSpPr>
              <p:nvPr userDrawn="1"/>
            </p:nvSpPr>
            <p:spPr bwMode="auto">
              <a:xfrm rot="20427883">
                <a:off x="1198" y="514"/>
                <a:ext cx="167" cy="12"/>
              </a:xfrm>
              <a:prstGeom prst="rect">
                <a:avLst/>
              </a:prstGeom>
              <a:solidFill>
                <a:schemeClr val="bg2"/>
              </a:solidFill>
              <a:ln w="9525">
                <a:noFill/>
                <a:miter lim="800000"/>
                <a:headEnd/>
                <a:tailEnd/>
              </a:ln>
              <a:effectLst/>
            </p:spPr>
            <p:txBody>
              <a:bodyPr wrap="none" anchor="ctr"/>
              <a:lstStyle/>
              <a:p>
                <a:endParaRPr lang="tr-TR"/>
              </a:p>
            </p:txBody>
          </p:sp>
          <p:sp>
            <p:nvSpPr>
              <p:cNvPr id="2182" name="Rectangle 134"/>
              <p:cNvSpPr>
                <a:spLocks noChangeArrowheads="1"/>
              </p:cNvSpPr>
              <p:nvPr userDrawn="1"/>
            </p:nvSpPr>
            <p:spPr bwMode="auto">
              <a:xfrm rot="20846155">
                <a:off x="1218" y="639"/>
                <a:ext cx="167" cy="12"/>
              </a:xfrm>
              <a:prstGeom prst="rect">
                <a:avLst/>
              </a:prstGeom>
              <a:solidFill>
                <a:schemeClr val="bg2"/>
              </a:solidFill>
              <a:ln w="9525">
                <a:noFill/>
                <a:miter lim="800000"/>
                <a:headEnd/>
                <a:tailEnd/>
              </a:ln>
              <a:effectLst/>
            </p:spPr>
            <p:txBody>
              <a:bodyPr wrap="none" anchor="ctr"/>
              <a:lstStyle/>
              <a:p>
                <a:endParaRPr lang="tr-TR"/>
              </a:p>
            </p:txBody>
          </p:sp>
          <p:sp>
            <p:nvSpPr>
              <p:cNvPr id="2183" name="Rectangle 135"/>
              <p:cNvSpPr>
                <a:spLocks noChangeArrowheads="1"/>
              </p:cNvSpPr>
              <p:nvPr userDrawn="1"/>
            </p:nvSpPr>
            <p:spPr bwMode="auto">
              <a:xfrm rot="21312177">
                <a:off x="1213" y="775"/>
                <a:ext cx="167" cy="12"/>
              </a:xfrm>
              <a:prstGeom prst="rect">
                <a:avLst/>
              </a:prstGeom>
              <a:solidFill>
                <a:schemeClr val="bg2"/>
              </a:solidFill>
              <a:ln w="9525">
                <a:noFill/>
                <a:miter lim="800000"/>
                <a:headEnd/>
                <a:tailEnd/>
              </a:ln>
              <a:effectLst/>
            </p:spPr>
            <p:txBody>
              <a:bodyPr wrap="none" anchor="ctr"/>
              <a:lstStyle/>
              <a:p>
                <a:endParaRPr lang="tr-TR"/>
              </a:p>
            </p:txBody>
          </p:sp>
          <p:sp>
            <p:nvSpPr>
              <p:cNvPr id="2184" name="Rectangle 136"/>
              <p:cNvSpPr>
                <a:spLocks noChangeArrowheads="1"/>
              </p:cNvSpPr>
              <p:nvPr userDrawn="1"/>
            </p:nvSpPr>
            <p:spPr bwMode="auto">
              <a:xfrm rot="696741">
                <a:off x="1126" y="1046"/>
                <a:ext cx="150" cy="12"/>
              </a:xfrm>
              <a:prstGeom prst="rect">
                <a:avLst/>
              </a:prstGeom>
              <a:solidFill>
                <a:schemeClr val="bg2"/>
              </a:solidFill>
              <a:ln w="9525">
                <a:noFill/>
                <a:miter lim="800000"/>
                <a:headEnd/>
                <a:tailEnd/>
              </a:ln>
              <a:effectLst/>
            </p:spPr>
            <p:txBody>
              <a:bodyPr wrap="none" anchor="ctr"/>
              <a:lstStyle/>
              <a:p>
                <a:endParaRPr lang="tr-TR"/>
              </a:p>
            </p:txBody>
          </p:sp>
          <p:sp>
            <p:nvSpPr>
              <p:cNvPr id="2185" name="Rectangle 137"/>
              <p:cNvSpPr>
                <a:spLocks noChangeArrowheads="1"/>
              </p:cNvSpPr>
              <p:nvPr userDrawn="1"/>
            </p:nvSpPr>
            <p:spPr bwMode="auto">
              <a:xfrm rot="1529990">
                <a:off x="1041" y="1174"/>
                <a:ext cx="140" cy="12"/>
              </a:xfrm>
              <a:prstGeom prst="rect">
                <a:avLst/>
              </a:prstGeom>
              <a:solidFill>
                <a:schemeClr val="bg2"/>
              </a:solidFill>
              <a:ln w="9525">
                <a:noFill/>
                <a:miter lim="800000"/>
                <a:headEnd/>
                <a:tailEnd/>
              </a:ln>
              <a:effectLst/>
            </p:spPr>
            <p:txBody>
              <a:bodyPr wrap="none" anchor="ctr"/>
              <a:lstStyle/>
              <a:p>
                <a:endParaRPr lang="tr-TR"/>
              </a:p>
            </p:txBody>
          </p:sp>
          <p:sp>
            <p:nvSpPr>
              <p:cNvPr id="2186" name="Unknown Shape"/>
              <p:cNvSpPr>
                <a:spLocks/>
              </p:cNvSpPr>
              <p:nvPr userDrawn="1"/>
            </p:nvSpPr>
            <p:spPr bwMode="auto">
              <a:xfrm>
                <a:off x="850" y="845"/>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tr-TR"/>
              </a:p>
            </p:txBody>
          </p:sp>
          <p:sp>
            <p:nvSpPr>
              <p:cNvPr id="2187" name="Unknown Shape"/>
              <p:cNvSpPr>
                <a:spLocks/>
              </p:cNvSpPr>
              <p:nvPr userDrawn="1"/>
            </p:nvSpPr>
            <p:spPr bwMode="auto">
              <a:xfrm>
                <a:off x="19" y="431"/>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tr-TR"/>
              </a:p>
            </p:txBody>
          </p:sp>
          <p:sp>
            <p:nvSpPr>
              <p:cNvPr id="2188" name="Unknown Shape"/>
              <p:cNvSpPr>
                <a:spLocks/>
              </p:cNvSpPr>
              <p:nvPr userDrawn="1"/>
            </p:nvSpPr>
            <p:spPr bwMode="auto">
              <a:xfrm>
                <a:off x="97" y="360"/>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tr-TR"/>
              </a:p>
            </p:txBody>
          </p:sp>
          <p:sp>
            <p:nvSpPr>
              <p:cNvPr id="2189" name="Unknown Shape"/>
              <p:cNvSpPr>
                <a:spLocks/>
              </p:cNvSpPr>
              <p:nvPr userDrawn="1"/>
            </p:nvSpPr>
            <p:spPr bwMode="auto">
              <a:xfrm>
                <a:off x="677" y="1211"/>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tr-TR"/>
              </a:p>
            </p:txBody>
          </p:sp>
          <p:sp>
            <p:nvSpPr>
              <p:cNvPr id="2190" name="Unknown Shape"/>
              <p:cNvSpPr>
                <a:spLocks/>
              </p:cNvSpPr>
              <p:nvPr userDrawn="1"/>
            </p:nvSpPr>
            <p:spPr bwMode="auto">
              <a:xfrm>
                <a:off x="940" y="491"/>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tr-TR"/>
              </a:p>
            </p:txBody>
          </p:sp>
          <p:sp>
            <p:nvSpPr>
              <p:cNvPr id="2191" name="Unknown Shape"/>
              <p:cNvSpPr>
                <a:spLocks/>
              </p:cNvSpPr>
              <p:nvPr userDrawn="1"/>
            </p:nvSpPr>
            <p:spPr bwMode="auto">
              <a:xfrm>
                <a:off x="898" y="425"/>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tr-TR"/>
              </a:p>
            </p:txBody>
          </p:sp>
          <p:sp>
            <p:nvSpPr>
              <p:cNvPr id="2192" name="Unknown Shape"/>
              <p:cNvSpPr>
                <a:spLocks/>
              </p:cNvSpPr>
              <p:nvPr userDrawn="1"/>
            </p:nvSpPr>
            <p:spPr bwMode="auto">
              <a:xfrm>
                <a:off x="7" y="1546"/>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tr-TR"/>
              </a:p>
            </p:txBody>
          </p:sp>
          <p:sp>
            <p:nvSpPr>
              <p:cNvPr id="2193" name="Unknown Shape"/>
              <p:cNvSpPr>
                <a:spLocks/>
              </p:cNvSpPr>
              <p:nvPr userDrawn="1"/>
            </p:nvSpPr>
            <p:spPr bwMode="auto">
              <a:xfrm>
                <a:off x="7" y="264"/>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tr-TR"/>
              </a:p>
            </p:txBody>
          </p:sp>
          <p:sp>
            <p:nvSpPr>
              <p:cNvPr id="2194" name="Unknown Shape"/>
              <p:cNvSpPr>
                <a:spLocks/>
              </p:cNvSpPr>
              <p:nvPr userDrawn="1"/>
            </p:nvSpPr>
            <p:spPr bwMode="auto">
              <a:xfrm>
                <a:off x="7" y="1552"/>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tr-TR"/>
              </a:p>
            </p:txBody>
          </p:sp>
          <p:sp>
            <p:nvSpPr>
              <p:cNvPr id="2195" name="Rectangle 147"/>
              <p:cNvSpPr>
                <a:spLocks noChangeArrowheads="1"/>
              </p:cNvSpPr>
              <p:nvPr userDrawn="1"/>
            </p:nvSpPr>
            <p:spPr bwMode="auto">
              <a:xfrm rot="244926">
                <a:off x="1177" y="910"/>
                <a:ext cx="161" cy="12"/>
              </a:xfrm>
              <a:prstGeom prst="rect">
                <a:avLst/>
              </a:prstGeom>
              <a:solidFill>
                <a:schemeClr val="bg2"/>
              </a:solidFill>
              <a:ln w="9525">
                <a:noFill/>
                <a:miter lim="800000"/>
                <a:headEnd/>
                <a:tailEnd/>
              </a:ln>
              <a:effectLst/>
            </p:spPr>
            <p:txBody>
              <a:bodyPr wrap="none" anchor="ctr"/>
              <a:lstStyle/>
              <a:p>
                <a:endParaRPr lang="tr-TR"/>
              </a:p>
            </p:txBody>
          </p:sp>
          <p:sp>
            <p:nvSpPr>
              <p:cNvPr id="2196" name="Rectangle 148"/>
              <p:cNvSpPr>
                <a:spLocks noChangeArrowheads="1"/>
              </p:cNvSpPr>
              <p:nvPr userDrawn="1"/>
            </p:nvSpPr>
            <p:spPr bwMode="auto">
              <a:xfrm rot="16001411">
                <a:off x="290" y="95"/>
                <a:ext cx="138" cy="12"/>
              </a:xfrm>
              <a:prstGeom prst="rect">
                <a:avLst/>
              </a:prstGeom>
              <a:solidFill>
                <a:schemeClr val="bg2"/>
              </a:solidFill>
              <a:ln w="9525">
                <a:noFill/>
                <a:miter lim="800000"/>
                <a:headEnd/>
                <a:tailEnd/>
              </a:ln>
              <a:effectLst/>
            </p:spPr>
            <p:txBody>
              <a:bodyPr wrap="none" anchor="ctr"/>
              <a:lstStyle/>
              <a:p>
                <a:endParaRPr lang="tr-TR"/>
              </a:p>
            </p:txBody>
          </p:sp>
          <p:sp>
            <p:nvSpPr>
              <p:cNvPr id="2197" name="Unknown Shape"/>
              <p:cNvSpPr>
                <a:spLocks/>
              </p:cNvSpPr>
              <p:nvPr userDrawn="1"/>
            </p:nvSpPr>
            <p:spPr bwMode="auto">
              <a:xfrm>
                <a:off x="139" y="1282"/>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tr-TR"/>
              </a:p>
            </p:txBody>
          </p:sp>
          <p:sp>
            <p:nvSpPr>
              <p:cNvPr id="2198" name="Unknown Shape"/>
              <p:cNvSpPr>
                <a:spLocks/>
              </p:cNvSpPr>
              <p:nvPr userDrawn="1"/>
            </p:nvSpPr>
            <p:spPr bwMode="auto">
              <a:xfrm rot="18742963">
                <a:off x="618" y="1258"/>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tr-TR"/>
              </a:p>
            </p:txBody>
          </p:sp>
          <p:sp>
            <p:nvSpPr>
              <p:cNvPr id="2199" name="Unknown Shape"/>
              <p:cNvSpPr>
                <a:spLocks/>
              </p:cNvSpPr>
              <p:nvPr userDrawn="1"/>
            </p:nvSpPr>
            <p:spPr bwMode="auto">
              <a:xfrm>
                <a:off x="235" y="212"/>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a:noFill/>
                <a:round/>
                <a:headEnd/>
                <a:tailEnd/>
              </a:ln>
              <a:effectLst/>
            </p:spPr>
            <p:txBody>
              <a:bodyPr/>
              <a:lstStyle/>
              <a:p>
                <a:endParaRPr lang="tr-TR"/>
              </a:p>
            </p:txBody>
          </p:sp>
          <p:sp>
            <p:nvSpPr>
              <p:cNvPr id="2200" name="Oval 152"/>
              <p:cNvSpPr>
                <a:spLocks noChangeArrowheads="1"/>
              </p:cNvSpPr>
              <p:nvPr userDrawn="1"/>
            </p:nvSpPr>
            <p:spPr bwMode="auto">
              <a:xfrm rot="19915651">
                <a:off x="296" y="756"/>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tr-TR"/>
              </a:p>
            </p:txBody>
          </p:sp>
        </p:grpSp>
      </p:grpSp>
      <p:sp>
        <p:nvSpPr>
          <p:cNvPr id="220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r>
              <a:rPr lang="tr-TR"/>
              <a:t>Asıl başlık stili için tıklatın</a:t>
            </a:r>
          </a:p>
        </p:txBody>
      </p:sp>
      <p:sp>
        <p:nvSpPr>
          <p:cNvPr id="2202" name="Rectangle 154"/>
          <p:cNvSpPr>
            <a:spLocks noGrp="1" noChangeArrowheads="1"/>
          </p:cNvSpPr>
          <p:nvPr>
            <p:ph type="subTitle" sz="quarter" idx="1"/>
          </p:nvPr>
        </p:nvSpPr>
        <p:spPr>
          <a:xfrm>
            <a:off x="1371600" y="3886200"/>
            <a:ext cx="6400800" cy="1752600"/>
          </a:xfrm>
        </p:spPr>
        <p:txBody>
          <a:bodyPr/>
          <a:lstStyle>
            <a:lvl1pPr marL="0" indent="0" algn="ctr">
              <a:buFont typeface="Arial" pitchFamily="34" charset="0"/>
              <a:buNone/>
              <a:defRPr/>
            </a:lvl1pPr>
          </a:lstStyle>
          <a:p>
            <a:r>
              <a:rPr lang="tr-TR"/>
              <a:t>Asıl alt başlık stilini düzenlemek için tıklatın</a:t>
            </a:r>
          </a:p>
        </p:txBody>
      </p:sp>
      <p:sp>
        <p:nvSpPr>
          <p:cNvPr id="2203"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FFFFFF"/>
                  </a:outerShdw>
                </a:effectLst>
                <a:latin typeface="+mn-lt"/>
              </a:defRPr>
            </a:lvl1pPr>
          </a:lstStyle>
          <a:p>
            <a:endParaRPr lang="tr-TR"/>
          </a:p>
        </p:txBody>
      </p:sp>
      <p:sp>
        <p:nvSpPr>
          <p:cNvPr id="2204"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FFFFFF"/>
                  </a:outerShdw>
                </a:effectLst>
                <a:latin typeface="+mn-lt"/>
              </a:defRPr>
            </a:lvl1pPr>
          </a:lstStyle>
          <a:p>
            <a:endParaRPr lang="tr-TR"/>
          </a:p>
        </p:txBody>
      </p:sp>
      <p:sp>
        <p:nvSpPr>
          <p:cNvPr id="2205"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FFFFFF"/>
                  </a:outerShdw>
                </a:effectLst>
                <a:latin typeface="+mn-lt"/>
              </a:defRPr>
            </a:lvl1pPr>
          </a:lstStyle>
          <a:p>
            <a:fld id="{9BA8FD70-7A87-4156-BA58-20C86DC060FB}" type="slidenum">
              <a:rPr lang="tr-T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FF8E4B51-229E-4A29-817F-23A16A689B74}" type="slidenum">
              <a:rPr lang="tr-T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07188" y="228600"/>
            <a:ext cx="2135187" cy="587057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1625" y="228600"/>
            <a:ext cx="6253163" cy="58705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D4DD25C6-1FF9-4E48-AF7B-736F6A2ADE0D}" type="slidenum">
              <a:rPr lang="tr-T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83824CA2-870D-402E-B598-E29E0A0FD923}" type="slidenum">
              <a:rPr lang="tr-T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Altbilgi Yer Tutucusu"/>
          <p:cNvSpPr>
            <a:spLocks noGrp="1"/>
          </p:cNvSpPr>
          <p:nvPr>
            <p:ph type="ftr" sz="quarter" idx="11"/>
          </p:nvPr>
        </p:nvSpPr>
        <p:spPr/>
        <p:txBody>
          <a:bodyPr/>
          <a:lstStyle>
            <a:lvl1pPr>
              <a:defRPr/>
            </a:lvl1pPr>
          </a:lstStyle>
          <a:p>
            <a:endParaRPr lang="tr-TR"/>
          </a:p>
        </p:txBody>
      </p:sp>
      <p:sp>
        <p:nvSpPr>
          <p:cNvPr id="6" name="5 Slayt Numarası Yer Tutucusu"/>
          <p:cNvSpPr>
            <a:spLocks noGrp="1"/>
          </p:cNvSpPr>
          <p:nvPr>
            <p:ph type="sldNum" sz="quarter" idx="12"/>
          </p:nvPr>
        </p:nvSpPr>
        <p:spPr/>
        <p:txBody>
          <a:bodyPr/>
          <a:lstStyle>
            <a:lvl1pPr>
              <a:defRPr/>
            </a:lvl1pPr>
          </a:lstStyle>
          <a:p>
            <a:fld id="{D3A18017-0DB7-4704-99EC-90323E505E47}" type="slidenum">
              <a:rPr lang="tr-T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277821F4-F26D-4E5D-802A-79D01BD75F5D}" type="slidenum">
              <a:rPr lang="tr-T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Altbilgi Yer Tutucusu"/>
          <p:cNvSpPr>
            <a:spLocks noGrp="1"/>
          </p:cNvSpPr>
          <p:nvPr>
            <p:ph type="ftr" sz="quarter" idx="11"/>
          </p:nvPr>
        </p:nvSpPr>
        <p:spPr/>
        <p:txBody>
          <a:bodyPr/>
          <a:lstStyle>
            <a:lvl1pPr>
              <a:defRPr/>
            </a:lvl1pPr>
          </a:lstStyle>
          <a:p>
            <a:endParaRPr lang="tr-TR"/>
          </a:p>
        </p:txBody>
      </p:sp>
      <p:sp>
        <p:nvSpPr>
          <p:cNvPr id="9" name="8 Slayt Numarası Yer Tutucusu"/>
          <p:cNvSpPr>
            <a:spLocks noGrp="1"/>
          </p:cNvSpPr>
          <p:nvPr>
            <p:ph type="sldNum" sz="quarter" idx="12"/>
          </p:nvPr>
        </p:nvSpPr>
        <p:spPr/>
        <p:txBody>
          <a:bodyPr/>
          <a:lstStyle>
            <a:lvl1pPr>
              <a:defRPr/>
            </a:lvl1pPr>
          </a:lstStyle>
          <a:p>
            <a:fld id="{9DE4B438-0BA6-4FA5-BC9E-73A82F5FA3B3}" type="slidenum">
              <a:rPr lang="tr-T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Altbilgi Yer Tutucusu"/>
          <p:cNvSpPr>
            <a:spLocks noGrp="1"/>
          </p:cNvSpPr>
          <p:nvPr>
            <p:ph type="ftr" sz="quarter" idx="11"/>
          </p:nvPr>
        </p:nvSpPr>
        <p:spPr/>
        <p:txBody>
          <a:bodyPr/>
          <a:lstStyle>
            <a:lvl1pPr>
              <a:defRPr/>
            </a:lvl1pPr>
          </a:lstStyle>
          <a:p>
            <a:endParaRPr lang="tr-TR"/>
          </a:p>
        </p:txBody>
      </p:sp>
      <p:sp>
        <p:nvSpPr>
          <p:cNvPr id="5" name="4 Slayt Numarası Yer Tutucusu"/>
          <p:cNvSpPr>
            <a:spLocks noGrp="1"/>
          </p:cNvSpPr>
          <p:nvPr>
            <p:ph type="sldNum" sz="quarter" idx="12"/>
          </p:nvPr>
        </p:nvSpPr>
        <p:spPr/>
        <p:txBody>
          <a:bodyPr/>
          <a:lstStyle>
            <a:lvl1pPr>
              <a:defRPr/>
            </a:lvl1pPr>
          </a:lstStyle>
          <a:p>
            <a:fld id="{1E945024-D10E-42F2-AD1D-8035F8A0B947}" type="slidenum">
              <a:rPr lang="tr-T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Altbilgi Yer Tutucusu"/>
          <p:cNvSpPr>
            <a:spLocks noGrp="1"/>
          </p:cNvSpPr>
          <p:nvPr>
            <p:ph type="ftr" sz="quarter" idx="11"/>
          </p:nvPr>
        </p:nvSpPr>
        <p:spPr/>
        <p:txBody>
          <a:bodyPr/>
          <a:lstStyle>
            <a:lvl1pPr>
              <a:defRPr/>
            </a:lvl1pPr>
          </a:lstStyle>
          <a:p>
            <a:endParaRPr lang="tr-TR"/>
          </a:p>
        </p:txBody>
      </p:sp>
      <p:sp>
        <p:nvSpPr>
          <p:cNvPr id="4" name="3 Slayt Numarası Yer Tutucusu"/>
          <p:cNvSpPr>
            <a:spLocks noGrp="1"/>
          </p:cNvSpPr>
          <p:nvPr>
            <p:ph type="sldNum" sz="quarter" idx="12"/>
          </p:nvPr>
        </p:nvSpPr>
        <p:spPr/>
        <p:txBody>
          <a:bodyPr/>
          <a:lstStyle>
            <a:lvl1pPr>
              <a:defRPr/>
            </a:lvl1pPr>
          </a:lstStyle>
          <a:p>
            <a:fld id="{40D9700E-F70E-4B16-AE05-38F49BCE2F69}" type="slidenum">
              <a:rPr lang="tr-T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EDAA1B73-0971-415E-A7E2-BA927340ABE1}" type="slidenum">
              <a:rPr lang="tr-T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Altbilgi Yer Tutucusu"/>
          <p:cNvSpPr>
            <a:spLocks noGrp="1"/>
          </p:cNvSpPr>
          <p:nvPr>
            <p:ph type="ftr" sz="quarter" idx="11"/>
          </p:nvPr>
        </p:nvSpPr>
        <p:spPr/>
        <p:txBody>
          <a:bodyPr/>
          <a:lstStyle>
            <a:lvl1pPr>
              <a:defRPr/>
            </a:lvl1pPr>
          </a:lstStyle>
          <a:p>
            <a:endParaRPr lang="tr-TR"/>
          </a:p>
        </p:txBody>
      </p:sp>
      <p:sp>
        <p:nvSpPr>
          <p:cNvPr id="7" name="6 Slayt Numarası Yer Tutucusu"/>
          <p:cNvSpPr>
            <a:spLocks noGrp="1"/>
          </p:cNvSpPr>
          <p:nvPr>
            <p:ph type="sldNum" sz="quarter" idx="12"/>
          </p:nvPr>
        </p:nvSpPr>
        <p:spPr/>
        <p:txBody>
          <a:bodyPr/>
          <a:lstStyle>
            <a:lvl1pPr>
              <a:defRPr/>
            </a:lvl1pPr>
          </a:lstStyle>
          <a:p>
            <a:fld id="{1CF5FBA6-5AA2-4CF7-9050-EE56A402C953}" type="slidenum">
              <a:rPr lang="tr-T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0"/>
            <a:chExt cx="5762" cy="3424"/>
          </a:xfrm>
        </p:grpSpPr>
        <p:grpSp>
          <p:nvGrpSpPr>
            <p:cNvPr id="1027" name="Group 3"/>
            <p:cNvGrpSpPr>
              <a:grpSpLocks/>
            </p:cNvGrpSpPr>
            <p:nvPr userDrawn="1"/>
          </p:nvGrpSpPr>
          <p:grpSpPr bwMode="auto">
            <a:xfrm>
              <a:off x="20" y="0"/>
              <a:ext cx="5742" cy="3424"/>
              <a:chOff x="0" y="0"/>
              <a:chExt cx="5742" cy="3424"/>
            </a:xfrm>
          </p:grpSpPr>
          <p:sp>
            <p:nvSpPr>
              <p:cNvPr id="1028" name="Unknown Shape"/>
              <p:cNvSpPr>
                <a:spLocks/>
              </p:cNvSpPr>
              <p:nvPr userDrawn="1"/>
            </p:nvSpPr>
            <p:spPr bwMode="auto">
              <a:xfrm>
                <a:off x="1379" y="220"/>
                <a:ext cx="2815" cy="2110"/>
              </a:xfrm>
              <a:custGeom>
                <a:avLst/>
                <a:gdLst/>
                <a:ahLst/>
                <a:cxnLst>
                  <a:cxn ang="0">
                    <a:pos x="950" y="85"/>
                  </a:cxn>
                  <a:cxn ang="0">
                    <a:pos x="628" y="438"/>
                  </a:cxn>
                  <a:cxn ang="0">
                    <a:pos x="66" y="471"/>
                  </a:cxn>
                  <a:cxn ang="0">
                    <a:pos x="0" y="627"/>
                  </a:cxn>
                  <a:cxn ang="0">
                    <a:pos x="372" y="1026"/>
                  </a:cxn>
                  <a:cxn ang="0">
                    <a:pos x="611" y="902"/>
                  </a:cxn>
                  <a:cxn ang="0">
                    <a:pos x="992" y="1085"/>
                  </a:cxn>
                  <a:cxn ang="0">
                    <a:pos x="1116" y="1339"/>
                  </a:cxn>
                  <a:cxn ang="0">
                    <a:pos x="1083" y="1450"/>
                  </a:cxn>
                  <a:cxn ang="0">
                    <a:pos x="1124" y="1659"/>
                  </a:cxn>
                  <a:cxn ang="0">
                    <a:pos x="1149" y="1999"/>
                  </a:cxn>
                  <a:cxn ang="0">
                    <a:pos x="1463" y="2110"/>
                  </a:cxn>
                  <a:cxn ang="0">
                    <a:pos x="1686" y="2025"/>
                  </a:cxn>
                  <a:cxn ang="0">
                    <a:pos x="1603" y="1777"/>
                  </a:cxn>
                  <a:cxn ang="0">
                    <a:pos x="1991" y="1555"/>
                  </a:cxn>
                  <a:cxn ang="0">
                    <a:pos x="2281" y="1542"/>
                  </a:cxn>
                  <a:cxn ang="0">
                    <a:pos x="2446" y="1359"/>
                  </a:cxn>
                  <a:cxn ang="0">
                    <a:pos x="2361" y="1001"/>
                  </a:cxn>
                  <a:cxn ang="0">
                    <a:pos x="2606" y="893"/>
                  </a:cxn>
                  <a:cxn ang="0">
                    <a:pos x="2815" y="454"/>
                  </a:cxn>
                  <a:cxn ang="0">
                    <a:pos x="2518" y="0"/>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round/>
                <a:headEnd/>
                <a:tailEnd/>
              </a:ln>
              <a:effectLst/>
            </p:spPr>
            <p:txBody>
              <a:bodyPr/>
              <a:lstStyle/>
              <a:p>
                <a:endParaRPr lang="tr-TR"/>
              </a:p>
            </p:txBody>
          </p:sp>
          <p:sp>
            <p:nvSpPr>
              <p:cNvPr id="1029" name="Unknown Shape"/>
              <p:cNvSpPr>
                <a:spLocks/>
              </p:cNvSpPr>
              <p:nvPr userDrawn="1"/>
            </p:nvSpPr>
            <p:spPr bwMode="auto">
              <a:xfrm>
                <a:off x="652" y="220"/>
                <a:ext cx="3966" cy="2366"/>
              </a:xfrm>
              <a:custGeom>
                <a:avLst/>
                <a:gdLst/>
                <a:ahLst/>
                <a:cxnLst>
                  <a:cxn ang="0">
                    <a:pos x="1423" y="65"/>
                  </a:cxn>
                  <a:cxn ang="0">
                    <a:pos x="1148" y="262"/>
                  </a:cxn>
                  <a:cxn ang="0">
                    <a:pos x="934" y="216"/>
                  </a:cxn>
                  <a:cxn ang="0">
                    <a:pos x="529" y="314"/>
                  </a:cxn>
                  <a:cxn ang="0">
                    <a:pos x="174" y="327"/>
                  </a:cxn>
                  <a:cxn ang="0">
                    <a:pos x="0" y="628"/>
                  </a:cxn>
                  <a:cxn ang="0">
                    <a:pos x="91" y="726"/>
                  </a:cxn>
                  <a:cxn ang="0">
                    <a:pos x="231" y="654"/>
                  </a:cxn>
                  <a:cxn ang="0">
                    <a:pos x="430" y="687"/>
                  </a:cxn>
                  <a:cxn ang="0">
                    <a:pos x="504" y="850"/>
                  </a:cxn>
                  <a:cxn ang="0">
                    <a:pos x="347" y="1020"/>
                  </a:cxn>
                  <a:cxn ang="0">
                    <a:pos x="529" y="1144"/>
                  </a:cxn>
                  <a:cxn ang="0">
                    <a:pos x="727" y="1105"/>
                  </a:cxn>
                  <a:cxn ang="0">
                    <a:pos x="901" y="1216"/>
                  </a:cxn>
                  <a:cxn ang="0">
                    <a:pos x="1256" y="1229"/>
                  </a:cxn>
                  <a:cxn ang="0">
                    <a:pos x="1611" y="1425"/>
                  </a:cxn>
                  <a:cxn ang="0">
                    <a:pos x="1694" y="1673"/>
                  </a:cxn>
                  <a:cxn ang="0">
                    <a:pos x="1619" y="2118"/>
                  </a:cxn>
                  <a:cxn ang="0">
                    <a:pos x="1694" y="2268"/>
                  </a:cxn>
                  <a:cxn ang="0">
                    <a:pos x="2132" y="2242"/>
                  </a:cxn>
                  <a:cxn ang="0">
                    <a:pos x="2289" y="2366"/>
                  </a:cxn>
                  <a:cxn ang="0">
                    <a:pos x="2594" y="2046"/>
                  </a:cxn>
                  <a:cxn ang="0">
                    <a:pos x="2537" y="1817"/>
                  </a:cxn>
                  <a:cxn ang="0">
                    <a:pos x="2818" y="1673"/>
                  </a:cxn>
                  <a:cxn ang="0">
                    <a:pos x="3016" y="1719"/>
                  </a:cxn>
                  <a:cxn ang="0">
                    <a:pos x="3280" y="1615"/>
                  </a:cxn>
                  <a:cxn ang="0">
                    <a:pos x="3405" y="1174"/>
                  </a:cxn>
                  <a:cxn ang="0">
                    <a:pos x="3643" y="922"/>
                  </a:cxn>
                  <a:cxn ang="0">
                    <a:pos x="3966" y="896"/>
                  </a:cxn>
                  <a:cxn ang="0">
                    <a:pos x="3908" y="733"/>
                  </a:cxn>
                  <a:cxn ang="0">
                    <a:pos x="3669" y="563"/>
                  </a:cxn>
                  <a:cxn ang="0">
                    <a:pos x="3817" y="210"/>
                  </a:cxn>
                  <a:cxn ang="0">
                    <a:pos x="3590" y="0"/>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round/>
                <a:headEnd/>
                <a:tailEnd/>
              </a:ln>
              <a:effectLst/>
            </p:spPr>
            <p:txBody>
              <a:bodyPr/>
              <a:lstStyle/>
              <a:p>
                <a:endParaRPr lang="tr-TR"/>
              </a:p>
            </p:txBody>
          </p:sp>
          <p:sp>
            <p:nvSpPr>
              <p:cNvPr id="1030" name="Unknown Shape"/>
              <p:cNvSpPr>
                <a:spLocks/>
              </p:cNvSpPr>
              <p:nvPr userDrawn="1"/>
            </p:nvSpPr>
            <p:spPr bwMode="auto">
              <a:xfrm>
                <a:off x="0" y="173"/>
                <a:ext cx="5732" cy="3107"/>
              </a:xfrm>
              <a:custGeom>
                <a:avLst/>
                <a:gdLst/>
                <a:ahLst/>
                <a:cxnLst>
                  <a:cxn ang="0">
                    <a:pos x="81" y="0"/>
                  </a:cxn>
                  <a:cxn ang="0">
                    <a:pos x="133" y="328"/>
                  </a:cxn>
                  <a:cxn ang="0">
                    <a:pos x="0" y="666"/>
                  </a:cxn>
                  <a:cxn ang="0">
                    <a:pos x="83" y="1221"/>
                  </a:cxn>
                  <a:cxn ang="0">
                    <a:pos x="413" y="1515"/>
                  </a:cxn>
                  <a:cxn ang="0">
                    <a:pos x="881" y="1700"/>
                  </a:cxn>
                  <a:cxn ang="0">
                    <a:pos x="1440" y="1651"/>
                  </a:cxn>
                  <a:cxn ang="0">
                    <a:pos x="1755" y="1940"/>
                  </a:cxn>
                  <a:cxn ang="0">
                    <a:pos x="1653" y="2126"/>
                  </a:cxn>
                  <a:cxn ang="0">
                    <a:pos x="1136" y="2142"/>
                  </a:cxn>
                  <a:cxn ang="0">
                    <a:pos x="911" y="2021"/>
                  </a:cxn>
                  <a:cxn ang="0">
                    <a:pos x="739" y="2142"/>
                  </a:cxn>
                  <a:cxn ang="0">
                    <a:pos x="954" y="2524"/>
                  </a:cxn>
                  <a:cxn ang="0">
                    <a:pos x="973" y="2905"/>
                  </a:cxn>
                  <a:cxn ang="0">
                    <a:pos x="1511" y="3107"/>
                  </a:cxn>
                  <a:cxn ang="0">
                    <a:pos x="1644" y="2922"/>
                  </a:cxn>
                  <a:cxn ang="0">
                    <a:pos x="2077" y="2797"/>
                  </a:cxn>
                  <a:cxn ang="0">
                    <a:pos x="2610" y="2962"/>
                  </a:cxn>
                  <a:cxn ang="0">
                    <a:pos x="3222" y="2812"/>
                  </a:cxn>
                  <a:cxn ang="0">
                    <a:pos x="3443" y="2922"/>
                  </a:cxn>
                  <a:cxn ang="0">
                    <a:pos x="3861" y="2648"/>
                  </a:cxn>
                  <a:cxn ang="0">
                    <a:pos x="4125" y="2311"/>
                  </a:cxn>
                  <a:cxn ang="0">
                    <a:pos x="4369" y="2318"/>
                  </a:cxn>
                  <a:cxn ang="0">
                    <a:pos x="4554" y="2445"/>
                  </a:cxn>
                  <a:cxn ang="0">
                    <a:pos x="5015" y="2142"/>
                  </a:cxn>
                  <a:cxn ang="0">
                    <a:pos x="5404" y="2185"/>
                  </a:cxn>
                  <a:cxn ang="0">
                    <a:pos x="5732" y="2069"/>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round/>
                <a:headEnd/>
                <a:tailEnd/>
              </a:ln>
              <a:effectLst/>
            </p:spPr>
            <p:txBody>
              <a:bodyPr/>
              <a:lstStyle/>
              <a:p>
                <a:endParaRPr lang="tr-TR"/>
              </a:p>
            </p:txBody>
          </p:sp>
          <p:sp>
            <p:nvSpPr>
              <p:cNvPr id="1031" name="Unknown Shape"/>
              <p:cNvSpPr>
                <a:spLocks/>
              </p:cNvSpPr>
              <p:nvPr userDrawn="1"/>
            </p:nvSpPr>
            <p:spPr bwMode="auto">
              <a:xfrm>
                <a:off x="222" y="249"/>
                <a:ext cx="5512" cy="2760"/>
              </a:xfrm>
              <a:custGeom>
                <a:avLst/>
                <a:gdLst/>
                <a:ahLst/>
                <a:cxnLst>
                  <a:cxn ang="0">
                    <a:pos x="240" y="0"/>
                  </a:cxn>
                  <a:cxn ang="0">
                    <a:pos x="0" y="336"/>
                  </a:cxn>
                  <a:cxn ang="0">
                    <a:pos x="82" y="821"/>
                  </a:cxn>
                  <a:cxn ang="0">
                    <a:pos x="243" y="873"/>
                  </a:cxn>
                  <a:cxn ang="0">
                    <a:pos x="473" y="1087"/>
                  </a:cxn>
                  <a:cxn ang="0">
                    <a:pos x="557" y="1441"/>
                  </a:cxn>
                  <a:cxn ang="0">
                    <a:pos x="839" y="1499"/>
                  </a:cxn>
                  <a:cxn ang="0">
                    <a:pos x="1258" y="1349"/>
                  </a:cxn>
                  <a:cxn ang="0">
                    <a:pos x="1307" y="1493"/>
                  </a:cxn>
                  <a:cxn ang="0">
                    <a:pos x="1621" y="1513"/>
                  </a:cxn>
                  <a:cxn ang="0">
                    <a:pos x="1862" y="1865"/>
                  </a:cxn>
                  <a:cxn ang="0">
                    <a:pos x="1668" y="2166"/>
                  </a:cxn>
                  <a:cxn ang="0">
                    <a:pos x="1308" y="2217"/>
                  </a:cxn>
                  <a:cxn ang="0">
                    <a:pos x="992" y="2172"/>
                  </a:cxn>
                  <a:cxn ang="0">
                    <a:pos x="903" y="2244"/>
                  </a:cxn>
                  <a:cxn ang="0">
                    <a:pos x="1008" y="2415"/>
                  </a:cxn>
                  <a:cxn ang="0">
                    <a:pos x="992" y="2538"/>
                  </a:cxn>
                  <a:cxn ang="0">
                    <a:pos x="1137" y="2760"/>
                  </a:cxn>
                  <a:cxn ang="0">
                    <a:pos x="1661" y="2623"/>
                  </a:cxn>
                  <a:cxn ang="0">
                    <a:pos x="1725" y="2492"/>
                  </a:cxn>
                  <a:cxn ang="0">
                    <a:pos x="1895" y="2551"/>
                  </a:cxn>
                  <a:cxn ang="0">
                    <a:pos x="2338" y="2448"/>
                  </a:cxn>
                  <a:cxn ang="0">
                    <a:pos x="2443" y="2714"/>
                  </a:cxn>
                  <a:cxn ang="0">
                    <a:pos x="2870" y="2541"/>
                  </a:cxn>
                  <a:cxn ang="0">
                    <a:pos x="3264" y="2591"/>
                  </a:cxn>
                  <a:cxn ang="0">
                    <a:pos x="3522" y="2427"/>
                  </a:cxn>
                  <a:cxn ang="0">
                    <a:pos x="3594" y="2081"/>
                  </a:cxn>
                  <a:cxn ang="0">
                    <a:pos x="4013" y="2087"/>
                  </a:cxn>
                  <a:cxn ang="0">
                    <a:pos x="4070" y="1924"/>
                  </a:cxn>
                  <a:cxn ang="0">
                    <a:pos x="4239" y="1931"/>
                  </a:cxn>
                  <a:cxn ang="0">
                    <a:pos x="4465" y="2094"/>
                  </a:cxn>
                  <a:cxn ang="0">
                    <a:pos x="4836" y="1814"/>
                  </a:cxn>
                  <a:cxn ang="0">
                    <a:pos x="5225" y="1785"/>
                  </a:cxn>
                  <a:cxn ang="0">
                    <a:pos x="5367" y="1571"/>
                  </a:cxn>
                  <a:cxn ang="0">
                    <a:pos x="5512" y="1585"/>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round/>
                <a:headEnd/>
                <a:tailEnd/>
              </a:ln>
              <a:effectLst/>
            </p:spPr>
            <p:txBody>
              <a:bodyPr/>
              <a:lstStyle/>
              <a:p>
                <a:endParaRPr lang="tr-TR"/>
              </a:p>
            </p:txBody>
          </p:sp>
          <p:sp>
            <p:nvSpPr>
              <p:cNvPr id="1032" name="Unknown Shape"/>
              <p:cNvSpPr>
                <a:spLocks/>
              </p:cNvSpPr>
              <p:nvPr userDrawn="1"/>
            </p:nvSpPr>
            <p:spPr bwMode="auto">
              <a:xfrm>
                <a:off x="4820" y="88"/>
                <a:ext cx="790" cy="1189"/>
              </a:xfrm>
              <a:custGeom>
                <a:avLst/>
                <a:gdLst/>
                <a:ahLst/>
                <a:cxnLst>
                  <a:cxn ang="0">
                    <a:pos x="139" y="0"/>
                  </a:cxn>
                  <a:cxn ang="0">
                    <a:pos x="210" y="233"/>
                  </a:cxn>
                  <a:cxn ang="0">
                    <a:pos x="159" y="643"/>
                  </a:cxn>
                  <a:cxn ang="0">
                    <a:pos x="454" y="771"/>
                  </a:cxn>
                  <a:cxn ang="0">
                    <a:pos x="605" y="1046"/>
                  </a:cxn>
                  <a:cxn ang="0">
                    <a:pos x="790" y="1189"/>
                  </a:cxn>
                  <a:cxn ang="0">
                    <a:pos x="540" y="1111"/>
                  </a:cxn>
                  <a:cxn ang="0">
                    <a:pos x="363" y="883"/>
                  </a:cxn>
                  <a:cxn ang="0">
                    <a:pos x="139" y="852"/>
                  </a:cxn>
                  <a:cxn ang="0">
                    <a:pos x="0" y="499"/>
                  </a:cxn>
                  <a:cxn ang="0">
                    <a:pos x="48" y="209"/>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round/>
                <a:headEnd/>
                <a:tailEnd/>
              </a:ln>
              <a:effectLst/>
            </p:spPr>
            <p:txBody>
              <a:bodyPr/>
              <a:lstStyle/>
              <a:p>
                <a:endParaRPr lang="tr-TR"/>
              </a:p>
            </p:txBody>
          </p:sp>
          <p:sp>
            <p:nvSpPr>
              <p:cNvPr id="1033" name="Unknown Shape"/>
              <p:cNvSpPr>
                <a:spLocks/>
              </p:cNvSpPr>
              <p:nvPr userDrawn="1"/>
            </p:nvSpPr>
            <p:spPr bwMode="auto">
              <a:xfrm>
                <a:off x="5153" y="0"/>
                <a:ext cx="579" cy="1117"/>
              </a:xfrm>
              <a:custGeom>
                <a:avLst/>
                <a:gdLst/>
                <a:ahLst/>
                <a:cxnLst>
                  <a:cxn ang="0">
                    <a:pos x="0" y="0"/>
                  </a:cxn>
                  <a:cxn ang="0">
                    <a:pos x="128" y="328"/>
                  </a:cxn>
                  <a:cxn ang="0">
                    <a:pos x="9" y="659"/>
                  </a:cxn>
                  <a:cxn ang="0">
                    <a:pos x="40" y="763"/>
                  </a:cxn>
                  <a:cxn ang="0">
                    <a:pos x="234" y="739"/>
                  </a:cxn>
                  <a:cxn ang="0">
                    <a:pos x="344" y="1055"/>
                  </a:cxn>
                  <a:cxn ang="0">
                    <a:pos x="579" y="1117"/>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round/>
                <a:headEnd/>
                <a:tailEnd/>
              </a:ln>
              <a:effectLst/>
            </p:spPr>
            <p:txBody>
              <a:bodyPr/>
              <a:lstStyle/>
              <a:p>
                <a:endParaRPr lang="tr-TR"/>
              </a:p>
            </p:txBody>
          </p:sp>
          <p:sp>
            <p:nvSpPr>
              <p:cNvPr id="1034" name="Unknown Shape"/>
              <p:cNvSpPr>
                <a:spLocks/>
              </p:cNvSpPr>
              <p:nvPr userDrawn="1"/>
            </p:nvSpPr>
            <p:spPr bwMode="auto">
              <a:xfrm>
                <a:off x="3271" y="72"/>
                <a:ext cx="2471" cy="2396"/>
              </a:xfrm>
              <a:custGeom>
                <a:avLst/>
                <a:gdLst/>
                <a:ahLst/>
                <a:cxnLst>
                  <a:cxn ang="0">
                    <a:pos x="1118" y="0"/>
                  </a:cxn>
                  <a:cxn ang="0">
                    <a:pos x="1179" y="225"/>
                  </a:cxn>
                  <a:cxn ang="0">
                    <a:pos x="1393" y="339"/>
                  </a:cxn>
                  <a:cxn ang="0">
                    <a:pos x="1404" y="548"/>
                  </a:cxn>
                  <a:cxn ang="0">
                    <a:pos x="1342" y="732"/>
                  </a:cxn>
                  <a:cxn ang="0">
                    <a:pos x="1434" y="925"/>
                  </a:cxn>
                  <a:cxn ang="0">
                    <a:pos x="1455" y="1109"/>
                  </a:cxn>
                  <a:cxn ang="0">
                    <a:pos x="1311" y="1142"/>
                  </a:cxn>
                  <a:cxn ang="0">
                    <a:pos x="926" y="1384"/>
                  </a:cxn>
                  <a:cxn ang="0">
                    <a:pos x="975" y="1456"/>
                  </a:cxn>
                  <a:cxn ang="0">
                    <a:pos x="956" y="1624"/>
                  </a:cxn>
                  <a:cxn ang="0">
                    <a:pos x="782" y="1817"/>
                  </a:cxn>
                  <a:cxn ang="0">
                    <a:pos x="539" y="1978"/>
                  </a:cxn>
                  <a:cxn ang="0">
                    <a:pos x="152" y="2026"/>
                  </a:cxn>
                  <a:cxn ang="0">
                    <a:pos x="19" y="2251"/>
                  </a:cxn>
                  <a:cxn ang="0">
                    <a:pos x="0" y="2396"/>
                  </a:cxn>
                  <a:cxn ang="0">
                    <a:pos x="213" y="2179"/>
                  </a:cxn>
                  <a:cxn ang="0">
                    <a:pos x="629" y="2090"/>
                  </a:cxn>
                  <a:cxn ang="0">
                    <a:pos x="894" y="1906"/>
                  </a:cxn>
                  <a:cxn ang="0">
                    <a:pos x="1230" y="1986"/>
                  </a:cxn>
                  <a:cxn ang="0">
                    <a:pos x="1668" y="1906"/>
                  </a:cxn>
                  <a:cxn ang="0">
                    <a:pos x="1983" y="1745"/>
                  </a:cxn>
                  <a:cxn ang="0">
                    <a:pos x="2014" y="1600"/>
                  </a:cxn>
                  <a:cxn ang="0">
                    <a:pos x="2237" y="1496"/>
                  </a:cxn>
                  <a:cxn ang="0">
                    <a:pos x="2359" y="1552"/>
                  </a:cxn>
                  <a:cxn ang="0">
                    <a:pos x="2471" y="1479"/>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round/>
                <a:headEnd/>
                <a:tailEnd/>
              </a:ln>
              <a:effectLst/>
            </p:spPr>
            <p:txBody>
              <a:bodyPr/>
              <a:lstStyle/>
              <a:p>
                <a:endParaRPr lang="tr-TR"/>
              </a:p>
            </p:txBody>
          </p:sp>
          <p:sp>
            <p:nvSpPr>
              <p:cNvPr id="1035" name="Unknown Shape"/>
              <p:cNvSpPr>
                <a:spLocks/>
              </p:cNvSpPr>
              <p:nvPr userDrawn="1"/>
            </p:nvSpPr>
            <p:spPr bwMode="auto">
              <a:xfrm>
                <a:off x="2346" y="171"/>
                <a:ext cx="1399" cy="1349"/>
              </a:xfrm>
              <a:custGeom>
                <a:avLst/>
                <a:gdLst/>
                <a:ahLst/>
                <a:cxnLst>
                  <a:cxn ang="0">
                    <a:pos x="620" y="155"/>
                  </a:cxn>
                  <a:cxn ang="0">
                    <a:pos x="421" y="155"/>
                  </a:cxn>
                  <a:cxn ang="0">
                    <a:pos x="205" y="507"/>
                  </a:cxn>
                  <a:cxn ang="0">
                    <a:pos x="0" y="673"/>
                  </a:cxn>
                  <a:cxn ang="0">
                    <a:pos x="487" y="783"/>
                  </a:cxn>
                  <a:cxn ang="0">
                    <a:pos x="425" y="1009"/>
                  </a:cxn>
                  <a:cxn ang="0">
                    <a:pos x="617" y="1086"/>
                  </a:cxn>
                  <a:cxn ang="0">
                    <a:pos x="498" y="1349"/>
                  </a:cxn>
                  <a:cxn ang="0">
                    <a:pos x="961" y="1035"/>
                  </a:cxn>
                  <a:cxn ang="0">
                    <a:pos x="926" y="776"/>
                  </a:cxn>
                  <a:cxn ang="0">
                    <a:pos x="1181" y="749"/>
                  </a:cxn>
                  <a:cxn ang="0">
                    <a:pos x="1399" y="601"/>
                  </a:cxn>
                  <a:cxn ang="0">
                    <a:pos x="1315" y="416"/>
                  </a:cxn>
                  <a:cxn ang="0">
                    <a:pos x="1341" y="196"/>
                  </a:cxn>
                  <a:cxn ang="0">
                    <a:pos x="1171" y="164"/>
                  </a:cxn>
                  <a:cxn ang="0">
                    <a:pos x="928" y="0"/>
                  </a:cxn>
                  <a:cxn ang="0">
                    <a:pos x="620" y="155"/>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round/>
                <a:headEnd/>
                <a:tailEnd/>
              </a:ln>
              <a:effectLst/>
            </p:spPr>
            <p:txBody>
              <a:bodyPr/>
              <a:lstStyle/>
              <a:p>
                <a:endParaRPr lang="tr-TR"/>
              </a:p>
            </p:txBody>
          </p:sp>
          <p:sp>
            <p:nvSpPr>
              <p:cNvPr id="1036" name="Unknown Shape"/>
              <p:cNvSpPr>
                <a:spLocks/>
              </p:cNvSpPr>
              <p:nvPr userDrawn="1"/>
            </p:nvSpPr>
            <p:spPr bwMode="auto">
              <a:xfrm>
                <a:off x="4255" y="1135"/>
                <a:ext cx="1256" cy="810"/>
              </a:xfrm>
              <a:custGeom>
                <a:avLst/>
                <a:gdLst/>
                <a:ahLst/>
                <a:cxnLst>
                  <a:cxn ang="0">
                    <a:pos x="719" y="183"/>
                  </a:cxn>
                  <a:cxn ang="0">
                    <a:pos x="760" y="33"/>
                  </a:cxn>
                  <a:cxn ang="0">
                    <a:pos x="884" y="0"/>
                  </a:cxn>
                  <a:cxn ang="0">
                    <a:pos x="983" y="78"/>
                  </a:cxn>
                  <a:cxn ang="0">
                    <a:pos x="1082" y="248"/>
                  </a:cxn>
                  <a:cxn ang="0">
                    <a:pos x="1256" y="229"/>
                  </a:cxn>
                  <a:cxn ang="0">
                    <a:pos x="1248" y="359"/>
                  </a:cxn>
                  <a:cxn ang="0">
                    <a:pos x="1016" y="431"/>
                  </a:cxn>
                  <a:cxn ang="0">
                    <a:pos x="879" y="417"/>
                  </a:cxn>
                  <a:cxn ang="0">
                    <a:pos x="719" y="481"/>
                  </a:cxn>
                  <a:cxn ang="0">
                    <a:pos x="591" y="633"/>
                  </a:cxn>
                  <a:cxn ang="0">
                    <a:pos x="423" y="537"/>
                  </a:cxn>
                  <a:cxn ang="0">
                    <a:pos x="256" y="810"/>
                  </a:cxn>
                  <a:cxn ang="0">
                    <a:pos x="66" y="764"/>
                  </a:cxn>
                  <a:cxn ang="0">
                    <a:pos x="0" y="601"/>
                  </a:cxn>
                  <a:cxn ang="0">
                    <a:pos x="157" y="483"/>
                  </a:cxn>
                  <a:cxn ang="0">
                    <a:pos x="248" y="281"/>
                  </a:cxn>
                  <a:cxn ang="0">
                    <a:pos x="438" y="150"/>
                  </a:cxn>
                  <a:cxn ang="0">
                    <a:pos x="719" y="189"/>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round/>
                <a:headEnd/>
                <a:tailEnd/>
              </a:ln>
              <a:effectLst/>
            </p:spPr>
            <p:txBody>
              <a:bodyPr/>
              <a:lstStyle/>
              <a:p>
                <a:endParaRPr lang="tr-TR"/>
              </a:p>
            </p:txBody>
          </p:sp>
          <p:sp>
            <p:nvSpPr>
              <p:cNvPr id="1037" name="Unknown Shape"/>
              <p:cNvSpPr>
                <a:spLocks/>
              </p:cNvSpPr>
              <p:nvPr userDrawn="1"/>
            </p:nvSpPr>
            <p:spPr bwMode="auto">
              <a:xfrm>
                <a:off x="2894" y="2580"/>
                <a:ext cx="2848" cy="788"/>
              </a:xfrm>
              <a:custGeom>
                <a:avLst/>
                <a:gdLst/>
                <a:ahLst/>
                <a:cxnLst>
                  <a:cxn ang="0">
                    <a:pos x="2838" y="16"/>
                  </a:cxn>
                  <a:cxn ang="0">
                    <a:pos x="2493" y="0"/>
                  </a:cxn>
                  <a:cxn ang="0">
                    <a:pos x="2278" y="81"/>
                  </a:cxn>
                  <a:cxn ang="0">
                    <a:pos x="1936" y="44"/>
                  </a:cxn>
                  <a:cxn ang="0">
                    <a:pos x="1739" y="354"/>
                  </a:cxn>
                  <a:cxn ang="0">
                    <a:pos x="1600" y="212"/>
                  </a:cxn>
                  <a:cxn ang="0">
                    <a:pos x="1352" y="308"/>
                  </a:cxn>
                  <a:cxn ang="0">
                    <a:pos x="1445" y="515"/>
                  </a:cxn>
                  <a:cxn ang="0">
                    <a:pos x="1072" y="412"/>
                  </a:cxn>
                  <a:cxn ang="0">
                    <a:pos x="888" y="540"/>
                  </a:cxn>
                  <a:cxn ang="0">
                    <a:pos x="0" y="660"/>
                  </a:cxn>
                  <a:cxn ang="0">
                    <a:pos x="288" y="788"/>
                  </a:cxn>
                  <a:cxn ang="0">
                    <a:pos x="1040" y="676"/>
                  </a:cxn>
                  <a:cxn ang="0">
                    <a:pos x="1272" y="748"/>
                  </a:cxn>
                  <a:cxn ang="0">
                    <a:pos x="2096" y="691"/>
                  </a:cxn>
                  <a:cxn ang="0">
                    <a:pos x="2320" y="748"/>
                  </a:cxn>
                  <a:cxn ang="0">
                    <a:pos x="2456" y="596"/>
                  </a:cxn>
                  <a:cxn ang="0">
                    <a:pos x="2712" y="716"/>
                  </a:cxn>
                  <a:cxn ang="0">
                    <a:pos x="2716" y="339"/>
                  </a:cxn>
                  <a:cxn ang="0">
                    <a:pos x="2848" y="258"/>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round/>
                <a:headEnd/>
                <a:tailEnd/>
              </a:ln>
              <a:effectLst/>
            </p:spPr>
            <p:txBody>
              <a:bodyPr/>
              <a:lstStyle/>
              <a:p>
                <a:endParaRPr lang="tr-TR"/>
              </a:p>
            </p:txBody>
          </p:sp>
          <p:sp>
            <p:nvSpPr>
              <p:cNvPr id="1038" name="Unknown Shape"/>
              <p:cNvSpPr>
                <a:spLocks/>
              </p:cNvSpPr>
              <p:nvPr userDrawn="1"/>
            </p:nvSpPr>
            <p:spPr bwMode="auto">
              <a:xfrm>
                <a:off x="5423" y="26"/>
                <a:ext cx="319" cy="854"/>
              </a:xfrm>
              <a:custGeom>
                <a:avLst/>
                <a:gdLst/>
                <a:ahLst/>
                <a:cxnLst>
                  <a:cxn ang="0">
                    <a:pos x="0" y="0"/>
                  </a:cxn>
                  <a:cxn ang="0">
                    <a:pos x="106" y="313"/>
                  </a:cxn>
                  <a:cxn ang="0">
                    <a:pos x="106" y="634"/>
                  </a:cxn>
                  <a:cxn ang="0">
                    <a:pos x="268" y="854"/>
                  </a:cxn>
                  <a:cxn ang="0">
                    <a:pos x="278" y="577"/>
                  </a:cxn>
                  <a:cxn ang="0">
                    <a:pos x="238" y="400"/>
                  </a:cxn>
                  <a:cxn ang="0">
                    <a:pos x="319" y="240"/>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round/>
                <a:headEnd/>
                <a:tailEnd/>
              </a:ln>
              <a:effectLst/>
            </p:spPr>
            <p:txBody>
              <a:bodyPr/>
              <a:lstStyle/>
              <a:p>
                <a:endParaRPr lang="tr-TR"/>
              </a:p>
            </p:txBody>
          </p:sp>
          <p:sp>
            <p:nvSpPr>
              <p:cNvPr id="1039" name="Unknown Shape"/>
              <p:cNvSpPr>
                <a:spLocks/>
              </p:cNvSpPr>
              <p:nvPr userDrawn="1"/>
            </p:nvSpPr>
            <p:spPr bwMode="auto">
              <a:xfrm>
                <a:off x="4934" y="2672"/>
                <a:ext cx="646" cy="392"/>
              </a:xfrm>
              <a:custGeom>
                <a:avLst/>
                <a:gdLst/>
                <a:ahLst/>
                <a:cxnLst>
                  <a:cxn ang="0">
                    <a:pos x="504" y="0"/>
                  </a:cxn>
                  <a:cxn ang="0">
                    <a:pos x="320" y="61"/>
                  </a:cxn>
                  <a:cxn ang="0">
                    <a:pos x="238" y="109"/>
                  </a:cxn>
                  <a:cxn ang="0">
                    <a:pos x="144" y="216"/>
                  </a:cxn>
                  <a:cxn ang="0">
                    <a:pos x="0" y="392"/>
                  </a:cxn>
                  <a:cxn ang="0">
                    <a:pos x="360" y="263"/>
                  </a:cxn>
                  <a:cxn ang="0">
                    <a:pos x="432" y="182"/>
                  </a:cxn>
                  <a:cxn ang="0">
                    <a:pos x="646" y="142"/>
                  </a:cxn>
                  <a:cxn ang="0">
                    <a:pos x="504" y="0"/>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round/>
                <a:headEnd/>
                <a:tailEnd/>
              </a:ln>
              <a:effectLst/>
            </p:spPr>
            <p:txBody>
              <a:bodyPr/>
              <a:lstStyle/>
              <a:p>
                <a:endParaRPr lang="tr-TR"/>
              </a:p>
            </p:txBody>
          </p:sp>
          <p:sp>
            <p:nvSpPr>
              <p:cNvPr id="1040" name="Unknown Shape"/>
              <p:cNvSpPr>
                <a:spLocks/>
              </p:cNvSpPr>
              <p:nvPr userDrawn="1"/>
            </p:nvSpPr>
            <p:spPr bwMode="auto">
              <a:xfrm>
                <a:off x="30" y="1504"/>
                <a:ext cx="2736" cy="1920"/>
              </a:xfrm>
              <a:custGeom>
                <a:avLst/>
                <a:gdLst/>
                <a:ahLst/>
                <a:cxnLst>
                  <a:cxn ang="0">
                    <a:pos x="0" y="0"/>
                  </a:cxn>
                  <a:cxn ang="0">
                    <a:pos x="96" y="336"/>
                  </a:cxn>
                  <a:cxn ang="0">
                    <a:pos x="384" y="384"/>
                  </a:cxn>
                  <a:cxn ang="0">
                    <a:pos x="576" y="720"/>
                  </a:cxn>
                  <a:cxn ang="0">
                    <a:pos x="528" y="960"/>
                  </a:cxn>
                  <a:cxn ang="0">
                    <a:pos x="672" y="1104"/>
                  </a:cxn>
                  <a:cxn ang="0">
                    <a:pos x="576" y="1392"/>
                  </a:cxn>
                  <a:cxn ang="0">
                    <a:pos x="624" y="1632"/>
                  </a:cxn>
                  <a:cxn ang="0">
                    <a:pos x="1488" y="1872"/>
                  </a:cxn>
                  <a:cxn ang="0">
                    <a:pos x="1680" y="1728"/>
                  </a:cxn>
                  <a:cxn ang="0">
                    <a:pos x="2208" y="1728"/>
                  </a:cxn>
                  <a:cxn ang="0">
                    <a:pos x="2304" y="1632"/>
                  </a:cxn>
                  <a:cxn ang="0">
                    <a:pos x="2736" y="1872"/>
                  </a:cxn>
                  <a:cxn ang="0">
                    <a:pos x="2640" y="1920"/>
                  </a:cxn>
                  <a:cxn ang="0">
                    <a:pos x="2304" y="1824"/>
                  </a:cxn>
                  <a:cxn ang="0">
                    <a:pos x="2160" y="1872"/>
                  </a:cxn>
                  <a:cxn ang="0">
                    <a:pos x="1632" y="1920"/>
                  </a:cxn>
                  <a:cxn ang="0">
                    <a:pos x="1440" y="1920"/>
                  </a:cxn>
                  <a:cxn ang="0">
                    <a:pos x="480" y="1824"/>
                  </a:cxn>
                  <a:cxn ang="0">
                    <a:pos x="192" y="1872"/>
                  </a:cxn>
                  <a:cxn ang="0">
                    <a:pos x="96" y="1680"/>
                  </a:cxn>
                  <a:cxn ang="0">
                    <a:pos x="288" y="1440"/>
                  </a:cxn>
                  <a:cxn ang="0">
                    <a:pos x="336" y="1104"/>
                  </a:cxn>
                  <a:cxn ang="0">
                    <a:pos x="144" y="864"/>
                  </a:cxn>
                  <a:cxn ang="0">
                    <a:pos x="240" y="624"/>
                  </a:cxn>
                  <a:cxn ang="0">
                    <a:pos x="48" y="528"/>
                  </a:cxn>
                  <a:cxn ang="0">
                    <a:pos x="0" y="0"/>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round/>
                <a:headEnd/>
                <a:tailEnd/>
              </a:ln>
              <a:effectLst/>
            </p:spPr>
            <p:txBody>
              <a:bodyPr/>
              <a:lstStyle/>
              <a:p>
                <a:endParaRPr lang="tr-TR"/>
              </a:p>
            </p:txBody>
          </p:sp>
        </p:grpSp>
        <p:grpSp>
          <p:nvGrpSpPr>
            <p:cNvPr id="1041" name="Group 17"/>
            <p:cNvGrpSpPr>
              <a:grpSpLocks/>
            </p:cNvGrpSpPr>
            <p:nvPr userDrawn="1"/>
          </p:nvGrpSpPr>
          <p:grpSpPr bwMode="auto">
            <a:xfrm>
              <a:off x="0" y="1395"/>
              <a:ext cx="1385" cy="1702"/>
              <a:chOff x="0" y="0"/>
              <a:chExt cx="1385" cy="1702"/>
            </a:xfrm>
          </p:grpSpPr>
          <p:sp>
            <p:nvSpPr>
              <p:cNvPr id="1042" name="Rectangle 18"/>
              <p:cNvSpPr>
                <a:spLocks noChangeArrowheads="1"/>
              </p:cNvSpPr>
              <p:nvPr userDrawn="1"/>
            </p:nvSpPr>
            <p:spPr bwMode="auto">
              <a:xfrm rot="6798887">
                <a:off x="61" y="1591"/>
                <a:ext cx="75" cy="12"/>
              </a:xfrm>
              <a:prstGeom prst="rect">
                <a:avLst/>
              </a:prstGeom>
              <a:solidFill>
                <a:schemeClr val="bg2"/>
              </a:solidFill>
              <a:ln w="9525">
                <a:noFill/>
                <a:miter lim="800000"/>
                <a:headEnd/>
                <a:tailEnd/>
              </a:ln>
              <a:effectLst/>
            </p:spPr>
            <p:txBody>
              <a:bodyPr wrap="none" anchor="ctr"/>
              <a:lstStyle/>
              <a:p>
                <a:endParaRPr lang="tr-TR"/>
              </a:p>
            </p:txBody>
          </p:sp>
          <p:sp>
            <p:nvSpPr>
              <p:cNvPr id="1043" name="Rectangle 19"/>
              <p:cNvSpPr>
                <a:spLocks noChangeArrowheads="1"/>
              </p:cNvSpPr>
              <p:nvPr userDrawn="1"/>
            </p:nvSpPr>
            <p:spPr bwMode="auto">
              <a:xfrm rot="6798887">
                <a:off x="32" y="1588"/>
                <a:ext cx="75" cy="12"/>
              </a:xfrm>
              <a:prstGeom prst="rect">
                <a:avLst/>
              </a:prstGeom>
              <a:solidFill>
                <a:schemeClr val="bg2"/>
              </a:solidFill>
              <a:ln w="9525">
                <a:noFill/>
                <a:miter lim="800000"/>
                <a:headEnd/>
                <a:tailEnd/>
              </a:ln>
              <a:effectLst/>
            </p:spPr>
            <p:txBody>
              <a:bodyPr wrap="none" anchor="ctr"/>
              <a:lstStyle/>
              <a:p>
                <a:endParaRPr lang="tr-TR"/>
              </a:p>
            </p:txBody>
          </p:sp>
          <p:sp>
            <p:nvSpPr>
              <p:cNvPr id="1044" name="Rectangle 20"/>
              <p:cNvSpPr>
                <a:spLocks noChangeArrowheads="1"/>
              </p:cNvSpPr>
              <p:nvPr userDrawn="1"/>
            </p:nvSpPr>
            <p:spPr bwMode="auto">
              <a:xfrm rot="6798887">
                <a:off x="5" y="1583"/>
                <a:ext cx="75" cy="12"/>
              </a:xfrm>
              <a:prstGeom prst="rect">
                <a:avLst/>
              </a:prstGeom>
              <a:solidFill>
                <a:schemeClr val="bg2"/>
              </a:solidFill>
              <a:ln w="9525">
                <a:noFill/>
                <a:miter lim="800000"/>
                <a:headEnd/>
                <a:tailEnd/>
              </a:ln>
              <a:effectLst/>
            </p:spPr>
            <p:txBody>
              <a:bodyPr wrap="none" anchor="ctr"/>
              <a:lstStyle/>
              <a:p>
                <a:endParaRPr lang="tr-TR"/>
              </a:p>
            </p:txBody>
          </p:sp>
          <p:sp>
            <p:nvSpPr>
              <p:cNvPr id="1045" name="Rectangle 21"/>
              <p:cNvSpPr>
                <a:spLocks noChangeArrowheads="1"/>
              </p:cNvSpPr>
              <p:nvPr userDrawn="1"/>
            </p:nvSpPr>
            <p:spPr bwMode="auto">
              <a:xfrm rot="5999912">
                <a:off x="208" y="1592"/>
                <a:ext cx="69" cy="12"/>
              </a:xfrm>
              <a:prstGeom prst="rect">
                <a:avLst/>
              </a:prstGeom>
              <a:solidFill>
                <a:schemeClr val="bg2"/>
              </a:solidFill>
              <a:ln w="9525">
                <a:noFill/>
                <a:miter lim="800000"/>
                <a:headEnd/>
                <a:tailEnd/>
              </a:ln>
              <a:effectLst/>
            </p:spPr>
            <p:txBody>
              <a:bodyPr wrap="none" anchor="ctr"/>
              <a:lstStyle/>
              <a:p>
                <a:endParaRPr lang="tr-TR"/>
              </a:p>
            </p:txBody>
          </p:sp>
          <p:sp>
            <p:nvSpPr>
              <p:cNvPr id="1046" name="Rectangle 22"/>
              <p:cNvSpPr>
                <a:spLocks noChangeArrowheads="1"/>
              </p:cNvSpPr>
              <p:nvPr userDrawn="1"/>
            </p:nvSpPr>
            <p:spPr bwMode="auto">
              <a:xfrm rot="5999912">
                <a:off x="181" y="1597"/>
                <a:ext cx="69" cy="12"/>
              </a:xfrm>
              <a:prstGeom prst="rect">
                <a:avLst/>
              </a:prstGeom>
              <a:solidFill>
                <a:schemeClr val="bg2"/>
              </a:solidFill>
              <a:ln w="9525">
                <a:noFill/>
                <a:miter lim="800000"/>
                <a:headEnd/>
                <a:tailEnd/>
              </a:ln>
              <a:effectLst/>
            </p:spPr>
            <p:txBody>
              <a:bodyPr wrap="none" anchor="ctr"/>
              <a:lstStyle/>
              <a:p>
                <a:endParaRPr lang="tr-TR"/>
              </a:p>
            </p:txBody>
          </p:sp>
          <p:sp>
            <p:nvSpPr>
              <p:cNvPr id="1047" name="Rectangle 23"/>
              <p:cNvSpPr>
                <a:spLocks noChangeArrowheads="1"/>
              </p:cNvSpPr>
              <p:nvPr userDrawn="1"/>
            </p:nvSpPr>
            <p:spPr bwMode="auto">
              <a:xfrm rot="6250138">
                <a:off x="151" y="1596"/>
                <a:ext cx="69" cy="12"/>
              </a:xfrm>
              <a:prstGeom prst="rect">
                <a:avLst/>
              </a:prstGeom>
              <a:solidFill>
                <a:schemeClr val="bg2"/>
              </a:solidFill>
              <a:ln w="9525">
                <a:noFill/>
                <a:miter lim="800000"/>
                <a:headEnd/>
                <a:tailEnd/>
              </a:ln>
              <a:effectLst/>
            </p:spPr>
            <p:txBody>
              <a:bodyPr wrap="none" anchor="ctr"/>
              <a:lstStyle/>
              <a:p>
                <a:endParaRPr lang="tr-TR"/>
              </a:p>
            </p:txBody>
          </p:sp>
          <p:sp>
            <p:nvSpPr>
              <p:cNvPr id="1048" name="Rectangle 24"/>
              <p:cNvSpPr>
                <a:spLocks noChangeArrowheads="1"/>
              </p:cNvSpPr>
              <p:nvPr userDrawn="1"/>
            </p:nvSpPr>
            <p:spPr bwMode="auto">
              <a:xfrm rot="6238076">
                <a:off x="122" y="1594"/>
                <a:ext cx="69" cy="12"/>
              </a:xfrm>
              <a:prstGeom prst="rect">
                <a:avLst/>
              </a:prstGeom>
              <a:solidFill>
                <a:schemeClr val="bg2"/>
              </a:solidFill>
              <a:ln w="9525">
                <a:noFill/>
                <a:miter lim="800000"/>
                <a:headEnd/>
                <a:tailEnd/>
              </a:ln>
              <a:effectLst/>
            </p:spPr>
            <p:txBody>
              <a:bodyPr wrap="none" anchor="ctr"/>
              <a:lstStyle/>
              <a:p>
                <a:endParaRPr lang="tr-TR"/>
              </a:p>
            </p:txBody>
          </p:sp>
          <p:sp>
            <p:nvSpPr>
              <p:cNvPr id="1049" name="Rectangle 25"/>
              <p:cNvSpPr>
                <a:spLocks noChangeArrowheads="1"/>
              </p:cNvSpPr>
              <p:nvPr userDrawn="1"/>
            </p:nvSpPr>
            <p:spPr bwMode="auto">
              <a:xfrm rot="5380717">
                <a:off x="362" y="1577"/>
                <a:ext cx="69" cy="12"/>
              </a:xfrm>
              <a:prstGeom prst="rect">
                <a:avLst/>
              </a:prstGeom>
              <a:solidFill>
                <a:schemeClr val="bg2"/>
              </a:solidFill>
              <a:ln w="9525">
                <a:noFill/>
                <a:miter lim="800000"/>
                <a:headEnd/>
                <a:tailEnd/>
              </a:ln>
              <a:effectLst/>
            </p:spPr>
            <p:txBody>
              <a:bodyPr wrap="none" anchor="ctr"/>
              <a:lstStyle/>
              <a:p>
                <a:endParaRPr lang="tr-TR"/>
              </a:p>
            </p:txBody>
          </p:sp>
          <p:sp>
            <p:nvSpPr>
              <p:cNvPr id="1050" name="Rectangle 26"/>
              <p:cNvSpPr>
                <a:spLocks noChangeArrowheads="1"/>
              </p:cNvSpPr>
              <p:nvPr userDrawn="1"/>
            </p:nvSpPr>
            <p:spPr bwMode="auto">
              <a:xfrm rot="5380717">
                <a:off x="331" y="1580"/>
                <a:ext cx="69" cy="12"/>
              </a:xfrm>
              <a:prstGeom prst="rect">
                <a:avLst/>
              </a:prstGeom>
              <a:solidFill>
                <a:schemeClr val="bg2"/>
              </a:solidFill>
              <a:ln w="9525">
                <a:noFill/>
                <a:miter lim="800000"/>
                <a:headEnd/>
                <a:tailEnd/>
              </a:ln>
              <a:effectLst/>
            </p:spPr>
            <p:txBody>
              <a:bodyPr wrap="none" anchor="ctr"/>
              <a:lstStyle/>
              <a:p>
                <a:endParaRPr lang="tr-TR"/>
              </a:p>
            </p:txBody>
          </p:sp>
          <p:sp>
            <p:nvSpPr>
              <p:cNvPr id="1051" name="Rectangle 27"/>
              <p:cNvSpPr>
                <a:spLocks noChangeArrowheads="1"/>
              </p:cNvSpPr>
              <p:nvPr userDrawn="1"/>
            </p:nvSpPr>
            <p:spPr bwMode="auto">
              <a:xfrm rot="5583200">
                <a:off x="301" y="1585"/>
                <a:ext cx="69" cy="12"/>
              </a:xfrm>
              <a:prstGeom prst="rect">
                <a:avLst/>
              </a:prstGeom>
              <a:solidFill>
                <a:schemeClr val="bg2"/>
              </a:solidFill>
              <a:ln w="9525">
                <a:noFill/>
                <a:miter lim="800000"/>
                <a:headEnd/>
                <a:tailEnd/>
              </a:ln>
              <a:effectLst/>
            </p:spPr>
            <p:txBody>
              <a:bodyPr wrap="none" anchor="ctr"/>
              <a:lstStyle/>
              <a:p>
                <a:endParaRPr lang="tr-TR"/>
              </a:p>
            </p:txBody>
          </p:sp>
          <p:sp>
            <p:nvSpPr>
              <p:cNvPr id="1052" name="Rectangle 28"/>
              <p:cNvSpPr>
                <a:spLocks noChangeArrowheads="1"/>
              </p:cNvSpPr>
              <p:nvPr userDrawn="1"/>
            </p:nvSpPr>
            <p:spPr bwMode="auto">
              <a:xfrm rot="5737625">
                <a:off x="269" y="1590"/>
                <a:ext cx="69" cy="12"/>
              </a:xfrm>
              <a:prstGeom prst="rect">
                <a:avLst/>
              </a:prstGeom>
              <a:solidFill>
                <a:schemeClr val="bg2"/>
              </a:solidFill>
              <a:ln w="9525">
                <a:noFill/>
                <a:miter lim="800000"/>
                <a:headEnd/>
                <a:tailEnd/>
              </a:ln>
              <a:effectLst/>
            </p:spPr>
            <p:txBody>
              <a:bodyPr wrap="none" anchor="ctr"/>
              <a:lstStyle/>
              <a:p>
                <a:endParaRPr lang="tr-TR"/>
              </a:p>
            </p:txBody>
          </p:sp>
          <p:sp>
            <p:nvSpPr>
              <p:cNvPr id="1053" name="Rectangle 29"/>
              <p:cNvSpPr>
                <a:spLocks noChangeArrowheads="1"/>
              </p:cNvSpPr>
              <p:nvPr userDrawn="1"/>
            </p:nvSpPr>
            <p:spPr bwMode="auto">
              <a:xfrm rot="4715477">
                <a:off x="515" y="1537"/>
                <a:ext cx="63" cy="12"/>
              </a:xfrm>
              <a:prstGeom prst="rect">
                <a:avLst/>
              </a:prstGeom>
              <a:solidFill>
                <a:schemeClr val="bg2"/>
              </a:solidFill>
              <a:ln w="9525">
                <a:noFill/>
                <a:miter lim="800000"/>
                <a:headEnd/>
                <a:tailEnd/>
              </a:ln>
              <a:effectLst/>
            </p:spPr>
            <p:txBody>
              <a:bodyPr wrap="none" anchor="ctr"/>
              <a:lstStyle/>
              <a:p>
                <a:endParaRPr lang="tr-TR"/>
              </a:p>
            </p:txBody>
          </p:sp>
          <p:sp>
            <p:nvSpPr>
              <p:cNvPr id="1054" name="Rectangle 30"/>
              <p:cNvSpPr>
                <a:spLocks noChangeArrowheads="1"/>
              </p:cNvSpPr>
              <p:nvPr userDrawn="1"/>
            </p:nvSpPr>
            <p:spPr bwMode="auto">
              <a:xfrm rot="4924949">
                <a:off x="485" y="1542"/>
                <a:ext cx="63" cy="12"/>
              </a:xfrm>
              <a:prstGeom prst="rect">
                <a:avLst/>
              </a:prstGeom>
              <a:solidFill>
                <a:schemeClr val="bg2"/>
              </a:solidFill>
              <a:ln w="9525">
                <a:noFill/>
                <a:miter lim="800000"/>
                <a:headEnd/>
                <a:tailEnd/>
              </a:ln>
              <a:effectLst/>
            </p:spPr>
            <p:txBody>
              <a:bodyPr wrap="none" anchor="ctr"/>
              <a:lstStyle/>
              <a:p>
                <a:endParaRPr lang="tr-TR"/>
              </a:p>
            </p:txBody>
          </p:sp>
          <p:sp>
            <p:nvSpPr>
              <p:cNvPr id="1055" name="Rectangle 31"/>
              <p:cNvSpPr>
                <a:spLocks noChangeArrowheads="1"/>
              </p:cNvSpPr>
              <p:nvPr userDrawn="1"/>
            </p:nvSpPr>
            <p:spPr bwMode="auto">
              <a:xfrm rot="4924949">
                <a:off x="455" y="1556"/>
                <a:ext cx="63" cy="12"/>
              </a:xfrm>
              <a:prstGeom prst="rect">
                <a:avLst/>
              </a:prstGeom>
              <a:solidFill>
                <a:schemeClr val="bg2"/>
              </a:solidFill>
              <a:ln w="9525">
                <a:noFill/>
                <a:miter lim="800000"/>
                <a:headEnd/>
                <a:tailEnd/>
              </a:ln>
              <a:effectLst/>
            </p:spPr>
            <p:txBody>
              <a:bodyPr wrap="none" anchor="ctr"/>
              <a:lstStyle/>
              <a:p>
                <a:endParaRPr lang="tr-TR"/>
              </a:p>
            </p:txBody>
          </p:sp>
          <p:sp>
            <p:nvSpPr>
              <p:cNvPr id="1056" name="Rectangle 32"/>
              <p:cNvSpPr>
                <a:spLocks noChangeArrowheads="1"/>
              </p:cNvSpPr>
              <p:nvPr userDrawn="1"/>
            </p:nvSpPr>
            <p:spPr bwMode="auto">
              <a:xfrm rot="5041352">
                <a:off x="425" y="1559"/>
                <a:ext cx="63" cy="12"/>
              </a:xfrm>
              <a:prstGeom prst="rect">
                <a:avLst/>
              </a:prstGeom>
              <a:solidFill>
                <a:schemeClr val="bg2"/>
              </a:solidFill>
              <a:ln w="9525">
                <a:noFill/>
                <a:miter lim="800000"/>
                <a:headEnd/>
                <a:tailEnd/>
              </a:ln>
              <a:effectLst/>
            </p:spPr>
            <p:txBody>
              <a:bodyPr wrap="none" anchor="ctr"/>
              <a:lstStyle/>
              <a:p>
                <a:endParaRPr lang="tr-TR"/>
              </a:p>
            </p:txBody>
          </p:sp>
          <p:sp>
            <p:nvSpPr>
              <p:cNvPr id="1057" name="Rectangle 33"/>
              <p:cNvSpPr>
                <a:spLocks noChangeArrowheads="1"/>
              </p:cNvSpPr>
              <p:nvPr userDrawn="1"/>
            </p:nvSpPr>
            <p:spPr bwMode="auto">
              <a:xfrm rot="3816889">
                <a:off x="663" y="1470"/>
                <a:ext cx="63" cy="12"/>
              </a:xfrm>
              <a:prstGeom prst="rect">
                <a:avLst/>
              </a:prstGeom>
              <a:solidFill>
                <a:schemeClr val="bg2"/>
              </a:solidFill>
              <a:ln w="9525">
                <a:noFill/>
                <a:miter lim="800000"/>
                <a:headEnd/>
                <a:tailEnd/>
              </a:ln>
              <a:effectLst/>
            </p:spPr>
            <p:txBody>
              <a:bodyPr wrap="none" anchor="ctr"/>
              <a:lstStyle/>
              <a:p>
                <a:endParaRPr lang="tr-TR"/>
              </a:p>
            </p:txBody>
          </p:sp>
          <p:sp>
            <p:nvSpPr>
              <p:cNvPr id="1058" name="Rectangle 34"/>
              <p:cNvSpPr>
                <a:spLocks noChangeArrowheads="1"/>
              </p:cNvSpPr>
              <p:nvPr userDrawn="1"/>
            </p:nvSpPr>
            <p:spPr bwMode="auto">
              <a:xfrm rot="3816889">
                <a:off x="633" y="1488"/>
                <a:ext cx="63" cy="12"/>
              </a:xfrm>
              <a:prstGeom prst="rect">
                <a:avLst/>
              </a:prstGeom>
              <a:solidFill>
                <a:schemeClr val="bg2"/>
              </a:solidFill>
              <a:ln w="9525">
                <a:noFill/>
                <a:miter lim="800000"/>
                <a:headEnd/>
                <a:tailEnd/>
              </a:ln>
              <a:effectLst/>
            </p:spPr>
            <p:txBody>
              <a:bodyPr wrap="none" anchor="ctr"/>
              <a:lstStyle/>
              <a:p>
                <a:endParaRPr lang="tr-TR"/>
              </a:p>
            </p:txBody>
          </p:sp>
          <p:sp>
            <p:nvSpPr>
              <p:cNvPr id="1059" name="Rectangle 35"/>
              <p:cNvSpPr>
                <a:spLocks noChangeArrowheads="1"/>
              </p:cNvSpPr>
              <p:nvPr userDrawn="1"/>
            </p:nvSpPr>
            <p:spPr bwMode="auto">
              <a:xfrm rot="4104184">
                <a:off x="604" y="1499"/>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0" name="Rectangle 36"/>
              <p:cNvSpPr>
                <a:spLocks noChangeArrowheads="1"/>
              </p:cNvSpPr>
              <p:nvPr userDrawn="1"/>
            </p:nvSpPr>
            <p:spPr bwMode="auto">
              <a:xfrm rot="4325343">
                <a:off x="574" y="1512"/>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1" name="Rectangle 37"/>
              <p:cNvSpPr>
                <a:spLocks noChangeArrowheads="1"/>
              </p:cNvSpPr>
              <p:nvPr userDrawn="1"/>
            </p:nvSpPr>
            <p:spPr bwMode="auto">
              <a:xfrm rot="3368036">
                <a:off x="798" y="1391"/>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2" name="Rectangle 38"/>
              <p:cNvSpPr>
                <a:spLocks noChangeArrowheads="1"/>
              </p:cNvSpPr>
              <p:nvPr userDrawn="1"/>
            </p:nvSpPr>
            <p:spPr bwMode="auto">
              <a:xfrm rot="3368036">
                <a:off x="771" y="1407"/>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3" name="Rectangle 39"/>
              <p:cNvSpPr>
                <a:spLocks noChangeArrowheads="1"/>
              </p:cNvSpPr>
              <p:nvPr userDrawn="1"/>
            </p:nvSpPr>
            <p:spPr bwMode="auto">
              <a:xfrm rot="3368036">
                <a:off x="744" y="1425"/>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4" name="Rectangle 40"/>
              <p:cNvSpPr>
                <a:spLocks noChangeArrowheads="1"/>
              </p:cNvSpPr>
              <p:nvPr userDrawn="1"/>
            </p:nvSpPr>
            <p:spPr bwMode="auto">
              <a:xfrm rot="3816889">
                <a:off x="716" y="1442"/>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5" name="Rectangle 41"/>
              <p:cNvSpPr>
                <a:spLocks noChangeArrowheads="1"/>
              </p:cNvSpPr>
              <p:nvPr userDrawn="1"/>
            </p:nvSpPr>
            <p:spPr bwMode="auto">
              <a:xfrm rot="2302266">
                <a:off x="923" y="1296"/>
                <a:ext cx="69" cy="12"/>
              </a:xfrm>
              <a:prstGeom prst="rect">
                <a:avLst/>
              </a:prstGeom>
              <a:solidFill>
                <a:schemeClr val="bg2"/>
              </a:solidFill>
              <a:ln w="9525">
                <a:noFill/>
                <a:miter lim="800000"/>
                <a:headEnd/>
                <a:tailEnd/>
              </a:ln>
              <a:effectLst/>
            </p:spPr>
            <p:txBody>
              <a:bodyPr wrap="none" anchor="ctr"/>
              <a:lstStyle/>
              <a:p>
                <a:endParaRPr lang="tr-TR"/>
              </a:p>
            </p:txBody>
          </p:sp>
          <p:sp>
            <p:nvSpPr>
              <p:cNvPr id="1066" name="Rectangle 42"/>
              <p:cNvSpPr>
                <a:spLocks noChangeArrowheads="1"/>
              </p:cNvSpPr>
              <p:nvPr userDrawn="1"/>
            </p:nvSpPr>
            <p:spPr bwMode="auto">
              <a:xfrm rot="2302266">
                <a:off x="899" y="1315"/>
                <a:ext cx="69" cy="12"/>
              </a:xfrm>
              <a:prstGeom prst="rect">
                <a:avLst/>
              </a:prstGeom>
              <a:solidFill>
                <a:schemeClr val="bg2"/>
              </a:solidFill>
              <a:ln w="9525">
                <a:noFill/>
                <a:miter lim="800000"/>
                <a:headEnd/>
                <a:tailEnd/>
              </a:ln>
              <a:effectLst/>
            </p:spPr>
            <p:txBody>
              <a:bodyPr wrap="none" anchor="ctr"/>
              <a:lstStyle/>
              <a:p>
                <a:endParaRPr lang="tr-TR"/>
              </a:p>
            </p:txBody>
          </p:sp>
          <p:sp>
            <p:nvSpPr>
              <p:cNvPr id="1067" name="Rectangle 43"/>
              <p:cNvSpPr>
                <a:spLocks noChangeArrowheads="1"/>
              </p:cNvSpPr>
              <p:nvPr userDrawn="1"/>
            </p:nvSpPr>
            <p:spPr bwMode="auto">
              <a:xfrm rot="2707562">
                <a:off x="875" y="1334"/>
                <a:ext cx="69" cy="12"/>
              </a:xfrm>
              <a:prstGeom prst="rect">
                <a:avLst/>
              </a:prstGeom>
              <a:solidFill>
                <a:schemeClr val="bg2"/>
              </a:solidFill>
              <a:ln w="9525">
                <a:noFill/>
                <a:miter lim="800000"/>
                <a:headEnd/>
                <a:tailEnd/>
              </a:ln>
              <a:effectLst/>
            </p:spPr>
            <p:txBody>
              <a:bodyPr wrap="none" anchor="ctr"/>
              <a:lstStyle/>
              <a:p>
                <a:endParaRPr lang="tr-TR"/>
              </a:p>
            </p:txBody>
          </p:sp>
          <p:sp>
            <p:nvSpPr>
              <p:cNvPr id="1068" name="Rectangle 44"/>
              <p:cNvSpPr>
                <a:spLocks noChangeArrowheads="1"/>
              </p:cNvSpPr>
              <p:nvPr userDrawn="1"/>
            </p:nvSpPr>
            <p:spPr bwMode="auto">
              <a:xfrm rot="2707562">
                <a:off x="849" y="1352"/>
                <a:ext cx="63" cy="12"/>
              </a:xfrm>
              <a:prstGeom prst="rect">
                <a:avLst/>
              </a:prstGeom>
              <a:solidFill>
                <a:schemeClr val="bg2"/>
              </a:solidFill>
              <a:ln w="9525">
                <a:noFill/>
                <a:miter lim="800000"/>
                <a:headEnd/>
                <a:tailEnd/>
              </a:ln>
              <a:effectLst/>
            </p:spPr>
            <p:txBody>
              <a:bodyPr wrap="none" anchor="ctr"/>
              <a:lstStyle/>
              <a:p>
                <a:endParaRPr lang="tr-TR"/>
              </a:p>
            </p:txBody>
          </p:sp>
          <p:sp>
            <p:nvSpPr>
              <p:cNvPr id="1069" name="Rectangle 45"/>
              <p:cNvSpPr>
                <a:spLocks noChangeArrowheads="1"/>
              </p:cNvSpPr>
              <p:nvPr userDrawn="1"/>
            </p:nvSpPr>
            <p:spPr bwMode="auto">
              <a:xfrm rot="1525830">
                <a:off x="1027" y="1182"/>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0" name="Rectangle 46"/>
              <p:cNvSpPr>
                <a:spLocks noChangeArrowheads="1"/>
              </p:cNvSpPr>
              <p:nvPr userDrawn="1"/>
            </p:nvSpPr>
            <p:spPr bwMode="auto">
              <a:xfrm rot="1525830">
                <a:off x="1009" y="1206"/>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1" name="Rectangle 47"/>
              <p:cNvSpPr>
                <a:spLocks noChangeArrowheads="1"/>
              </p:cNvSpPr>
              <p:nvPr userDrawn="1"/>
            </p:nvSpPr>
            <p:spPr bwMode="auto">
              <a:xfrm rot="1788117">
                <a:off x="990" y="1228"/>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2" name="Rectangle 48"/>
              <p:cNvSpPr>
                <a:spLocks noChangeArrowheads="1"/>
              </p:cNvSpPr>
              <p:nvPr userDrawn="1"/>
            </p:nvSpPr>
            <p:spPr bwMode="auto">
              <a:xfrm rot="1788117">
                <a:off x="969" y="1253"/>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3" name="Rectangle 49"/>
              <p:cNvSpPr>
                <a:spLocks noChangeArrowheads="1"/>
              </p:cNvSpPr>
              <p:nvPr userDrawn="1"/>
            </p:nvSpPr>
            <p:spPr bwMode="auto">
              <a:xfrm rot="841630">
                <a:off x="1113" y="1064"/>
                <a:ext cx="75" cy="12"/>
              </a:xfrm>
              <a:prstGeom prst="rect">
                <a:avLst/>
              </a:prstGeom>
              <a:solidFill>
                <a:schemeClr val="bg2"/>
              </a:solidFill>
              <a:ln w="9525">
                <a:noFill/>
                <a:miter lim="800000"/>
                <a:headEnd/>
                <a:tailEnd/>
              </a:ln>
              <a:effectLst/>
            </p:spPr>
            <p:txBody>
              <a:bodyPr wrap="none" anchor="ctr"/>
              <a:lstStyle/>
              <a:p>
                <a:endParaRPr lang="tr-TR"/>
              </a:p>
            </p:txBody>
          </p:sp>
          <p:sp>
            <p:nvSpPr>
              <p:cNvPr id="1074" name="Rectangle 50"/>
              <p:cNvSpPr>
                <a:spLocks noChangeArrowheads="1"/>
              </p:cNvSpPr>
              <p:nvPr userDrawn="1"/>
            </p:nvSpPr>
            <p:spPr bwMode="auto">
              <a:xfrm rot="841630">
                <a:off x="1100" y="1087"/>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5" name="Rectangle 51"/>
              <p:cNvSpPr>
                <a:spLocks noChangeArrowheads="1"/>
              </p:cNvSpPr>
              <p:nvPr userDrawn="1"/>
            </p:nvSpPr>
            <p:spPr bwMode="auto">
              <a:xfrm rot="1308689">
                <a:off x="1086" y="1113"/>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6" name="Rectangle 52"/>
              <p:cNvSpPr>
                <a:spLocks noChangeArrowheads="1"/>
              </p:cNvSpPr>
              <p:nvPr userDrawn="1"/>
            </p:nvSpPr>
            <p:spPr bwMode="auto">
              <a:xfrm rot="1308689">
                <a:off x="1064" y="1134"/>
                <a:ext cx="69" cy="12"/>
              </a:xfrm>
              <a:prstGeom prst="rect">
                <a:avLst/>
              </a:prstGeom>
              <a:solidFill>
                <a:schemeClr val="bg2"/>
              </a:solidFill>
              <a:ln w="9525">
                <a:noFill/>
                <a:miter lim="800000"/>
                <a:headEnd/>
                <a:tailEnd/>
              </a:ln>
              <a:effectLst/>
            </p:spPr>
            <p:txBody>
              <a:bodyPr wrap="none" anchor="ctr"/>
              <a:lstStyle/>
              <a:p>
                <a:endParaRPr lang="tr-TR"/>
              </a:p>
            </p:txBody>
          </p:sp>
          <p:sp>
            <p:nvSpPr>
              <p:cNvPr id="1077" name="Rectangle 53"/>
              <p:cNvSpPr>
                <a:spLocks noChangeArrowheads="1"/>
              </p:cNvSpPr>
              <p:nvPr userDrawn="1"/>
            </p:nvSpPr>
            <p:spPr bwMode="auto">
              <a:xfrm rot="469913">
                <a:off x="1172" y="934"/>
                <a:ext cx="81" cy="12"/>
              </a:xfrm>
              <a:prstGeom prst="rect">
                <a:avLst/>
              </a:prstGeom>
              <a:solidFill>
                <a:schemeClr val="bg2"/>
              </a:solidFill>
              <a:ln w="9525">
                <a:noFill/>
                <a:miter lim="800000"/>
                <a:headEnd/>
                <a:tailEnd/>
              </a:ln>
              <a:effectLst/>
            </p:spPr>
            <p:txBody>
              <a:bodyPr wrap="none" anchor="ctr"/>
              <a:lstStyle/>
              <a:p>
                <a:endParaRPr lang="tr-TR"/>
              </a:p>
            </p:txBody>
          </p:sp>
          <p:sp>
            <p:nvSpPr>
              <p:cNvPr id="1078" name="Rectangle 54"/>
              <p:cNvSpPr>
                <a:spLocks noChangeArrowheads="1"/>
              </p:cNvSpPr>
              <p:nvPr userDrawn="1"/>
            </p:nvSpPr>
            <p:spPr bwMode="auto">
              <a:xfrm rot="559869">
                <a:off x="1162" y="959"/>
                <a:ext cx="81" cy="12"/>
              </a:xfrm>
              <a:prstGeom prst="rect">
                <a:avLst/>
              </a:prstGeom>
              <a:solidFill>
                <a:schemeClr val="bg2"/>
              </a:solidFill>
              <a:ln w="9525">
                <a:noFill/>
                <a:miter lim="800000"/>
                <a:headEnd/>
                <a:tailEnd/>
              </a:ln>
              <a:effectLst/>
            </p:spPr>
            <p:txBody>
              <a:bodyPr wrap="none" anchor="ctr"/>
              <a:lstStyle/>
              <a:p>
                <a:endParaRPr lang="tr-TR"/>
              </a:p>
            </p:txBody>
          </p:sp>
          <p:sp>
            <p:nvSpPr>
              <p:cNvPr id="1079" name="Rectangle 55"/>
              <p:cNvSpPr>
                <a:spLocks noChangeArrowheads="1"/>
              </p:cNvSpPr>
              <p:nvPr userDrawn="1"/>
            </p:nvSpPr>
            <p:spPr bwMode="auto">
              <a:xfrm rot="734079">
                <a:off x="1154" y="985"/>
                <a:ext cx="81" cy="12"/>
              </a:xfrm>
              <a:prstGeom prst="rect">
                <a:avLst/>
              </a:prstGeom>
              <a:solidFill>
                <a:schemeClr val="bg2"/>
              </a:solidFill>
              <a:ln w="9525">
                <a:noFill/>
                <a:miter lim="800000"/>
                <a:headEnd/>
                <a:tailEnd/>
              </a:ln>
              <a:effectLst/>
            </p:spPr>
            <p:txBody>
              <a:bodyPr wrap="none" anchor="ctr"/>
              <a:lstStyle/>
              <a:p>
                <a:endParaRPr lang="tr-TR"/>
              </a:p>
            </p:txBody>
          </p:sp>
          <p:sp>
            <p:nvSpPr>
              <p:cNvPr id="1080" name="Rectangle 56"/>
              <p:cNvSpPr>
                <a:spLocks noChangeArrowheads="1"/>
              </p:cNvSpPr>
              <p:nvPr userDrawn="1"/>
            </p:nvSpPr>
            <p:spPr bwMode="auto">
              <a:xfrm rot="734079">
                <a:off x="1141" y="1013"/>
                <a:ext cx="75" cy="12"/>
              </a:xfrm>
              <a:prstGeom prst="rect">
                <a:avLst/>
              </a:prstGeom>
              <a:solidFill>
                <a:schemeClr val="bg2"/>
              </a:solidFill>
              <a:ln w="9525">
                <a:noFill/>
                <a:miter lim="800000"/>
                <a:headEnd/>
                <a:tailEnd/>
              </a:ln>
              <a:effectLst/>
            </p:spPr>
            <p:txBody>
              <a:bodyPr wrap="none" anchor="ctr"/>
              <a:lstStyle/>
              <a:p>
                <a:endParaRPr lang="tr-TR"/>
              </a:p>
            </p:txBody>
          </p:sp>
          <p:sp>
            <p:nvSpPr>
              <p:cNvPr id="1081" name="Rectangle 57"/>
              <p:cNvSpPr>
                <a:spLocks noChangeArrowheads="1"/>
              </p:cNvSpPr>
              <p:nvPr userDrawn="1"/>
            </p:nvSpPr>
            <p:spPr bwMode="auto">
              <a:xfrm rot="21306094">
                <a:off x="1211" y="805"/>
                <a:ext cx="81" cy="12"/>
              </a:xfrm>
              <a:prstGeom prst="rect">
                <a:avLst/>
              </a:prstGeom>
              <a:solidFill>
                <a:schemeClr val="bg2"/>
              </a:solidFill>
              <a:ln w="9525">
                <a:noFill/>
                <a:miter lim="800000"/>
                <a:headEnd/>
                <a:tailEnd/>
              </a:ln>
              <a:effectLst/>
            </p:spPr>
            <p:txBody>
              <a:bodyPr wrap="none" anchor="ctr"/>
              <a:lstStyle/>
              <a:p>
                <a:endParaRPr lang="tr-TR"/>
              </a:p>
            </p:txBody>
          </p:sp>
          <p:sp>
            <p:nvSpPr>
              <p:cNvPr id="1082" name="Rectangle 58"/>
              <p:cNvSpPr>
                <a:spLocks noChangeArrowheads="1"/>
              </p:cNvSpPr>
              <p:nvPr userDrawn="1"/>
            </p:nvSpPr>
            <p:spPr bwMode="auto">
              <a:xfrm rot="21599993">
                <a:off x="1201" y="831"/>
                <a:ext cx="81" cy="12"/>
              </a:xfrm>
              <a:prstGeom prst="rect">
                <a:avLst/>
              </a:prstGeom>
              <a:solidFill>
                <a:schemeClr val="bg2"/>
              </a:solidFill>
              <a:ln w="9525">
                <a:noFill/>
                <a:miter lim="800000"/>
                <a:headEnd/>
                <a:tailEnd/>
              </a:ln>
              <a:effectLst/>
            </p:spPr>
            <p:txBody>
              <a:bodyPr wrap="none" anchor="ctr"/>
              <a:lstStyle/>
              <a:p>
                <a:endParaRPr lang="tr-TR"/>
              </a:p>
            </p:txBody>
          </p:sp>
          <p:sp>
            <p:nvSpPr>
              <p:cNvPr id="1083" name="Rectangle 59"/>
              <p:cNvSpPr>
                <a:spLocks noChangeArrowheads="1"/>
              </p:cNvSpPr>
              <p:nvPr userDrawn="1"/>
            </p:nvSpPr>
            <p:spPr bwMode="auto">
              <a:xfrm rot="21599993">
                <a:off x="1200" y="856"/>
                <a:ext cx="81" cy="12"/>
              </a:xfrm>
              <a:prstGeom prst="rect">
                <a:avLst/>
              </a:prstGeom>
              <a:solidFill>
                <a:schemeClr val="bg2"/>
              </a:solidFill>
              <a:ln w="9525">
                <a:noFill/>
                <a:miter lim="800000"/>
                <a:headEnd/>
                <a:tailEnd/>
              </a:ln>
              <a:effectLst/>
            </p:spPr>
            <p:txBody>
              <a:bodyPr wrap="none" anchor="ctr"/>
              <a:lstStyle/>
              <a:p>
                <a:endParaRPr lang="tr-TR"/>
              </a:p>
            </p:txBody>
          </p:sp>
          <p:sp>
            <p:nvSpPr>
              <p:cNvPr id="1084" name="Rectangle 60"/>
              <p:cNvSpPr>
                <a:spLocks noChangeArrowheads="1"/>
              </p:cNvSpPr>
              <p:nvPr userDrawn="1"/>
            </p:nvSpPr>
            <p:spPr bwMode="auto">
              <a:xfrm rot="214188">
                <a:off x="1189" y="882"/>
                <a:ext cx="81" cy="12"/>
              </a:xfrm>
              <a:prstGeom prst="rect">
                <a:avLst/>
              </a:prstGeom>
              <a:solidFill>
                <a:schemeClr val="bg2"/>
              </a:solidFill>
              <a:ln w="9525">
                <a:noFill/>
                <a:miter lim="800000"/>
                <a:headEnd/>
                <a:tailEnd/>
              </a:ln>
              <a:effectLst/>
            </p:spPr>
            <p:txBody>
              <a:bodyPr wrap="none" anchor="ctr"/>
              <a:lstStyle/>
              <a:p>
                <a:endParaRPr lang="tr-TR"/>
              </a:p>
            </p:txBody>
          </p:sp>
          <p:sp>
            <p:nvSpPr>
              <p:cNvPr id="1085" name="Rectangle 61"/>
              <p:cNvSpPr>
                <a:spLocks noChangeArrowheads="1"/>
              </p:cNvSpPr>
              <p:nvPr userDrawn="1"/>
            </p:nvSpPr>
            <p:spPr bwMode="auto">
              <a:xfrm rot="20917612">
                <a:off x="1219" y="674"/>
                <a:ext cx="86" cy="12"/>
              </a:xfrm>
              <a:prstGeom prst="rect">
                <a:avLst/>
              </a:prstGeom>
              <a:solidFill>
                <a:schemeClr val="bg2"/>
              </a:solidFill>
              <a:ln w="9525">
                <a:noFill/>
                <a:miter lim="800000"/>
                <a:headEnd/>
                <a:tailEnd/>
              </a:ln>
              <a:effectLst/>
            </p:spPr>
            <p:txBody>
              <a:bodyPr wrap="none" anchor="ctr"/>
              <a:lstStyle/>
              <a:p>
                <a:endParaRPr lang="tr-TR"/>
              </a:p>
            </p:txBody>
          </p:sp>
          <p:sp>
            <p:nvSpPr>
              <p:cNvPr id="1086" name="Rectangle 62"/>
              <p:cNvSpPr>
                <a:spLocks noChangeArrowheads="1"/>
              </p:cNvSpPr>
              <p:nvPr userDrawn="1"/>
            </p:nvSpPr>
            <p:spPr bwMode="auto">
              <a:xfrm rot="21119601">
                <a:off x="1220" y="700"/>
                <a:ext cx="86" cy="12"/>
              </a:xfrm>
              <a:prstGeom prst="rect">
                <a:avLst/>
              </a:prstGeom>
              <a:solidFill>
                <a:schemeClr val="bg2"/>
              </a:solidFill>
              <a:ln w="9525">
                <a:noFill/>
                <a:miter lim="800000"/>
                <a:headEnd/>
                <a:tailEnd/>
              </a:ln>
              <a:effectLst/>
            </p:spPr>
            <p:txBody>
              <a:bodyPr wrap="none" anchor="ctr"/>
              <a:lstStyle/>
              <a:p>
                <a:endParaRPr lang="tr-TR"/>
              </a:p>
            </p:txBody>
          </p:sp>
          <p:sp>
            <p:nvSpPr>
              <p:cNvPr id="1087" name="Rectangle 63"/>
              <p:cNvSpPr>
                <a:spLocks noChangeArrowheads="1"/>
              </p:cNvSpPr>
              <p:nvPr userDrawn="1"/>
            </p:nvSpPr>
            <p:spPr bwMode="auto">
              <a:xfrm rot="21119601">
                <a:off x="1220" y="724"/>
                <a:ext cx="86" cy="12"/>
              </a:xfrm>
              <a:prstGeom prst="rect">
                <a:avLst/>
              </a:prstGeom>
              <a:solidFill>
                <a:schemeClr val="bg2"/>
              </a:solidFill>
              <a:ln w="9525">
                <a:noFill/>
                <a:miter lim="800000"/>
                <a:headEnd/>
                <a:tailEnd/>
              </a:ln>
              <a:effectLst/>
            </p:spPr>
            <p:txBody>
              <a:bodyPr wrap="none" anchor="ctr"/>
              <a:lstStyle/>
              <a:p>
                <a:endParaRPr lang="tr-TR"/>
              </a:p>
            </p:txBody>
          </p:sp>
          <p:sp>
            <p:nvSpPr>
              <p:cNvPr id="1088" name="Rectangle 64"/>
              <p:cNvSpPr>
                <a:spLocks noChangeArrowheads="1"/>
              </p:cNvSpPr>
              <p:nvPr userDrawn="1"/>
            </p:nvSpPr>
            <p:spPr bwMode="auto">
              <a:xfrm rot="21329454">
                <a:off x="1219" y="750"/>
                <a:ext cx="81" cy="12"/>
              </a:xfrm>
              <a:prstGeom prst="rect">
                <a:avLst/>
              </a:prstGeom>
              <a:solidFill>
                <a:schemeClr val="bg2"/>
              </a:solidFill>
              <a:ln w="9525">
                <a:noFill/>
                <a:miter lim="800000"/>
                <a:headEnd/>
                <a:tailEnd/>
              </a:ln>
              <a:effectLst/>
            </p:spPr>
            <p:txBody>
              <a:bodyPr wrap="none" anchor="ctr"/>
              <a:lstStyle/>
              <a:p>
                <a:endParaRPr lang="tr-TR"/>
              </a:p>
            </p:txBody>
          </p:sp>
          <p:sp>
            <p:nvSpPr>
              <p:cNvPr id="1089" name="Rectangle 65"/>
              <p:cNvSpPr>
                <a:spLocks noChangeArrowheads="1"/>
              </p:cNvSpPr>
              <p:nvPr userDrawn="1"/>
            </p:nvSpPr>
            <p:spPr bwMode="auto">
              <a:xfrm rot="20467714">
                <a:off x="1207" y="552"/>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0" name="Rectangle 66"/>
              <p:cNvSpPr>
                <a:spLocks noChangeArrowheads="1"/>
              </p:cNvSpPr>
              <p:nvPr userDrawn="1"/>
            </p:nvSpPr>
            <p:spPr bwMode="auto">
              <a:xfrm rot="20630728">
                <a:off x="1213" y="573"/>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1" name="Rectangle 67"/>
              <p:cNvSpPr>
                <a:spLocks noChangeArrowheads="1"/>
              </p:cNvSpPr>
              <p:nvPr userDrawn="1"/>
            </p:nvSpPr>
            <p:spPr bwMode="auto">
              <a:xfrm rot="20630728">
                <a:off x="1216" y="597"/>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2" name="Rectangle 68"/>
              <p:cNvSpPr>
                <a:spLocks noChangeArrowheads="1"/>
              </p:cNvSpPr>
              <p:nvPr userDrawn="1"/>
            </p:nvSpPr>
            <p:spPr bwMode="auto">
              <a:xfrm rot="20793741">
                <a:off x="1219" y="624"/>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3" name="Rectangle 69"/>
              <p:cNvSpPr>
                <a:spLocks noChangeArrowheads="1"/>
              </p:cNvSpPr>
              <p:nvPr userDrawn="1"/>
            </p:nvSpPr>
            <p:spPr bwMode="auto">
              <a:xfrm rot="20056058">
                <a:off x="1165" y="436"/>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4" name="Rectangle 70"/>
              <p:cNvSpPr>
                <a:spLocks noChangeArrowheads="1"/>
              </p:cNvSpPr>
              <p:nvPr userDrawn="1"/>
            </p:nvSpPr>
            <p:spPr bwMode="auto">
              <a:xfrm rot="20258047">
                <a:off x="1176" y="461"/>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5" name="Rectangle 71"/>
              <p:cNvSpPr>
                <a:spLocks noChangeArrowheads="1"/>
              </p:cNvSpPr>
              <p:nvPr userDrawn="1"/>
            </p:nvSpPr>
            <p:spPr bwMode="auto">
              <a:xfrm rot="20258047">
                <a:off x="1184" y="484"/>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6" name="Rectangle 72"/>
              <p:cNvSpPr>
                <a:spLocks noChangeArrowheads="1"/>
              </p:cNvSpPr>
              <p:nvPr userDrawn="1"/>
            </p:nvSpPr>
            <p:spPr bwMode="auto">
              <a:xfrm rot="20258047">
                <a:off x="1194" y="504"/>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7" name="Rectangle 73"/>
              <p:cNvSpPr>
                <a:spLocks noChangeArrowheads="1"/>
              </p:cNvSpPr>
              <p:nvPr userDrawn="1"/>
            </p:nvSpPr>
            <p:spPr bwMode="auto">
              <a:xfrm rot="19671255">
                <a:off x="1101" y="337"/>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8" name="Rectangle 74"/>
              <p:cNvSpPr>
                <a:spLocks noChangeArrowheads="1"/>
              </p:cNvSpPr>
              <p:nvPr userDrawn="1"/>
            </p:nvSpPr>
            <p:spPr bwMode="auto">
              <a:xfrm rot="19755824">
                <a:off x="1114" y="354"/>
                <a:ext cx="86" cy="12"/>
              </a:xfrm>
              <a:prstGeom prst="rect">
                <a:avLst/>
              </a:prstGeom>
              <a:solidFill>
                <a:schemeClr val="bg2"/>
              </a:solidFill>
              <a:ln w="9525">
                <a:noFill/>
                <a:miter lim="800000"/>
                <a:headEnd/>
                <a:tailEnd/>
              </a:ln>
              <a:effectLst/>
            </p:spPr>
            <p:txBody>
              <a:bodyPr wrap="none" anchor="ctr"/>
              <a:lstStyle/>
              <a:p>
                <a:endParaRPr lang="tr-TR"/>
              </a:p>
            </p:txBody>
          </p:sp>
          <p:sp>
            <p:nvSpPr>
              <p:cNvPr id="1099" name="Rectangle 75"/>
              <p:cNvSpPr>
                <a:spLocks noChangeArrowheads="1"/>
              </p:cNvSpPr>
              <p:nvPr userDrawn="1"/>
            </p:nvSpPr>
            <p:spPr bwMode="auto">
              <a:xfrm rot="19847618">
                <a:off x="1129" y="376"/>
                <a:ext cx="86" cy="12"/>
              </a:xfrm>
              <a:prstGeom prst="rect">
                <a:avLst/>
              </a:prstGeom>
              <a:solidFill>
                <a:schemeClr val="bg2"/>
              </a:solidFill>
              <a:ln w="9525">
                <a:noFill/>
                <a:miter lim="800000"/>
                <a:headEnd/>
                <a:tailEnd/>
              </a:ln>
              <a:effectLst/>
            </p:spPr>
            <p:txBody>
              <a:bodyPr wrap="none" anchor="ctr"/>
              <a:lstStyle/>
              <a:p>
                <a:endParaRPr lang="tr-TR"/>
              </a:p>
            </p:txBody>
          </p:sp>
          <p:sp>
            <p:nvSpPr>
              <p:cNvPr id="1100" name="Rectangle 76"/>
              <p:cNvSpPr>
                <a:spLocks noChangeArrowheads="1"/>
              </p:cNvSpPr>
              <p:nvPr userDrawn="1"/>
            </p:nvSpPr>
            <p:spPr bwMode="auto">
              <a:xfrm rot="19847618">
                <a:off x="1142" y="393"/>
                <a:ext cx="86" cy="12"/>
              </a:xfrm>
              <a:prstGeom prst="rect">
                <a:avLst/>
              </a:prstGeom>
              <a:solidFill>
                <a:schemeClr val="bg2"/>
              </a:solidFill>
              <a:ln w="9525">
                <a:noFill/>
                <a:miter lim="800000"/>
                <a:headEnd/>
                <a:tailEnd/>
              </a:ln>
              <a:effectLst/>
            </p:spPr>
            <p:txBody>
              <a:bodyPr wrap="none" anchor="ctr"/>
              <a:lstStyle/>
              <a:p>
                <a:endParaRPr lang="tr-TR"/>
              </a:p>
            </p:txBody>
          </p:sp>
          <p:sp>
            <p:nvSpPr>
              <p:cNvPr id="1101" name="Rectangle 77"/>
              <p:cNvSpPr>
                <a:spLocks noChangeArrowheads="1"/>
              </p:cNvSpPr>
              <p:nvPr userDrawn="1"/>
            </p:nvSpPr>
            <p:spPr bwMode="auto">
              <a:xfrm rot="19133264">
                <a:off x="1014" y="247"/>
                <a:ext cx="86" cy="12"/>
              </a:xfrm>
              <a:prstGeom prst="rect">
                <a:avLst/>
              </a:prstGeom>
              <a:solidFill>
                <a:schemeClr val="bg2"/>
              </a:solidFill>
              <a:ln w="9525">
                <a:noFill/>
                <a:miter lim="800000"/>
                <a:headEnd/>
                <a:tailEnd/>
              </a:ln>
              <a:effectLst/>
            </p:spPr>
            <p:txBody>
              <a:bodyPr wrap="none" anchor="ctr"/>
              <a:lstStyle/>
              <a:p>
                <a:endParaRPr lang="tr-TR"/>
              </a:p>
            </p:txBody>
          </p:sp>
          <p:sp>
            <p:nvSpPr>
              <p:cNvPr id="1102" name="Rectangle 78"/>
              <p:cNvSpPr>
                <a:spLocks noChangeArrowheads="1"/>
              </p:cNvSpPr>
              <p:nvPr userDrawn="1"/>
            </p:nvSpPr>
            <p:spPr bwMode="auto">
              <a:xfrm rot="19133264">
                <a:off x="1035" y="266"/>
                <a:ext cx="86" cy="12"/>
              </a:xfrm>
              <a:prstGeom prst="rect">
                <a:avLst/>
              </a:prstGeom>
              <a:solidFill>
                <a:schemeClr val="bg2"/>
              </a:solidFill>
              <a:ln w="9525">
                <a:noFill/>
                <a:miter lim="800000"/>
                <a:headEnd/>
                <a:tailEnd/>
              </a:ln>
              <a:effectLst/>
            </p:spPr>
            <p:txBody>
              <a:bodyPr wrap="none" anchor="ctr"/>
              <a:lstStyle/>
              <a:p>
                <a:endParaRPr lang="tr-TR"/>
              </a:p>
            </p:txBody>
          </p:sp>
          <p:sp>
            <p:nvSpPr>
              <p:cNvPr id="1103" name="Rectangle 79"/>
              <p:cNvSpPr>
                <a:spLocks noChangeArrowheads="1"/>
              </p:cNvSpPr>
              <p:nvPr userDrawn="1"/>
            </p:nvSpPr>
            <p:spPr bwMode="auto">
              <a:xfrm rot="19133264">
                <a:off x="1050" y="283"/>
                <a:ext cx="86" cy="12"/>
              </a:xfrm>
              <a:prstGeom prst="rect">
                <a:avLst/>
              </a:prstGeom>
              <a:solidFill>
                <a:schemeClr val="bg2"/>
              </a:solidFill>
              <a:ln w="9525">
                <a:noFill/>
                <a:miter lim="800000"/>
                <a:headEnd/>
                <a:tailEnd/>
              </a:ln>
              <a:effectLst/>
            </p:spPr>
            <p:txBody>
              <a:bodyPr wrap="none" anchor="ctr"/>
              <a:lstStyle/>
              <a:p>
                <a:endParaRPr lang="tr-TR"/>
              </a:p>
            </p:txBody>
          </p:sp>
          <p:sp>
            <p:nvSpPr>
              <p:cNvPr id="1104" name="Rectangle 80"/>
              <p:cNvSpPr>
                <a:spLocks noChangeArrowheads="1"/>
              </p:cNvSpPr>
              <p:nvPr userDrawn="1"/>
            </p:nvSpPr>
            <p:spPr bwMode="auto">
              <a:xfrm rot="19257134">
                <a:off x="1068" y="299"/>
                <a:ext cx="86" cy="12"/>
              </a:xfrm>
              <a:prstGeom prst="rect">
                <a:avLst/>
              </a:prstGeom>
              <a:solidFill>
                <a:schemeClr val="bg2"/>
              </a:solidFill>
              <a:ln w="9525">
                <a:noFill/>
                <a:miter lim="800000"/>
                <a:headEnd/>
                <a:tailEnd/>
              </a:ln>
              <a:effectLst/>
            </p:spPr>
            <p:txBody>
              <a:bodyPr wrap="none" anchor="ctr"/>
              <a:lstStyle/>
              <a:p>
                <a:endParaRPr lang="tr-TR"/>
              </a:p>
            </p:txBody>
          </p:sp>
          <p:sp>
            <p:nvSpPr>
              <p:cNvPr id="1105" name="Unknown Shape"/>
              <p:cNvSpPr>
                <a:spLocks/>
              </p:cNvSpPr>
              <p:nvPr userDrawn="1"/>
            </p:nvSpPr>
            <p:spPr bwMode="auto">
              <a:xfrm>
                <a:off x="486" y="272"/>
                <a:ext cx="180" cy="151"/>
              </a:xfrm>
              <a:custGeom>
                <a:avLst/>
                <a:gdLst/>
                <a:ahLst/>
                <a:cxnLst>
                  <a:cxn ang="0">
                    <a:pos x="0" y="144"/>
                  </a:cxn>
                  <a:cxn ang="0">
                    <a:pos x="28" y="147"/>
                  </a:cxn>
                  <a:cxn ang="0">
                    <a:pos x="64" y="46"/>
                  </a:cxn>
                  <a:cxn ang="0">
                    <a:pos x="94" y="151"/>
                  </a:cxn>
                  <a:cxn ang="0">
                    <a:pos x="129" y="151"/>
                  </a:cxn>
                  <a:cxn ang="0">
                    <a:pos x="180" y="9"/>
                  </a:cxn>
                  <a:cxn ang="0">
                    <a:pos x="148" y="10"/>
                  </a:cxn>
                  <a:cxn ang="0">
                    <a:pos x="112" y="112"/>
                  </a:cxn>
                  <a:cxn ang="0">
                    <a:pos x="79" y="0"/>
                  </a:cxn>
                  <a:cxn ang="0">
                    <a:pos x="48" y="0"/>
                  </a:cxn>
                  <a:cxn ang="0">
                    <a:pos x="0" y="144"/>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w="9525">
                <a:noFill/>
                <a:round/>
                <a:headEnd/>
                <a:tailEnd/>
              </a:ln>
              <a:effectLst/>
            </p:spPr>
            <p:txBody>
              <a:bodyPr/>
              <a:lstStyle/>
              <a:p>
                <a:endParaRPr lang="tr-TR"/>
              </a:p>
            </p:txBody>
          </p:sp>
          <p:sp>
            <p:nvSpPr>
              <p:cNvPr id="1106" name="Rectangle 82"/>
              <p:cNvSpPr>
                <a:spLocks noChangeArrowheads="1"/>
              </p:cNvSpPr>
              <p:nvPr userDrawn="1"/>
            </p:nvSpPr>
            <p:spPr bwMode="auto">
              <a:xfrm rot="6575641">
                <a:off x="-217" y="847"/>
                <a:ext cx="1226" cy="12"/>
              </a:xfrm>
              <a:prstGeom prst="rect">
                <a:avLst/>
              </a:prstGeom>
              <a:solidFill>
                <a:schemeClr val="bg2"/>
              </a:solidFill>
              <a:ln w="9525">
                <a:noFill/>
                <a:miter lim="800000"/>
                <a:headEnd/>
                <a:tailEnd/>
              </a:ln>
              <a:effectLst/>
            </p:spPr>
            <p:txBody>
              <a:bodyPr wrap="none" anchor="ctr"/>
              <a:lstStyle/>
              <a:p>
                <a:endParaRPr lang="tr-TR"/>
              </a:p>
            </p:txBody>
          </p:sp>
          <p:sp>
            <p:nvSpPr>
              <p:cNvPr id="1107" name="Rectangle 83"/>
              <p:cNvSpPr>
                <a:spLocks noChangeArrowheads="1"/>
              </p:cNvSpPr>
              <p:nvPr userDrawn="1"/>
            </p:nvSpPr>
            <p:spPr bwMode="auto">
              <a:xfrm rot="238799">
                <a:off x="4" y="855"/>
                <a:ext cx="1031" cy="12"/>
              </a:xfrm>
              <a:prstGeom prst="rect">
                <a:avLst/>
              </a:prstGeom>
              <a:solidFill>
                <a:schemeClr val="bg2"/>
              </a:solidFill>
              <a:ln w="9525">
                <a:noFill/>
                <a:miter lim="800000"/>
                <a:headEnd/>
                <a:tailEnd/>
              </a:ln>
              <a:effectLst/>
            </p:spPr>
            <p:txBody>
              <a:bodyPr wrap="none" anchor="ctr"/>
              <a:lstStyle/>
              <a:p>
                <a:endParaRPr lang="tr-TR"/>
              </a:p>
            </p:txBody>
          </p:sp>
          <p:sp>
            <p:nvSpPr>
              <p:cNvPr id="1108" name="Rectangle 84"/>
              <p:cNvSpPr>
                <a:spLocks noChangeArrowheads="1"/>
              </p:cNvSpPr>
              <p:nvPr userDrawn="1"/>
            </p:nvSpPr>
            <p:spPr bwMode="auto">
              <a:xfrm rot="18642971">
                <a:off x="906" y="181"/>
                <a:ext cx="81" cy="12"/>
              </a:xfrm>
              <a:prstGeom prst="rect">
                <a:avLst/>
              </a:prstGeom>
              <a:solidFill>
                <a:schemeClr val="bg2"/>
              </a:solidFill>
              <a:ln w="9525">
                <a:noFill/>
                <a:miter lim="800000"/>
                <a:headEnd/>
                <a:tailEnd/>
              </a:ln>
              <a:effectLst/>
            </p:spPr>
            <p:txBody>
              <a:bodyPr wrap="none" anchor="ctr"/>
              <a:lstStyle/>
              <a:p>
                <a:endParaRPr lang="tr-TR"/>
              </a:p>
            </p:txBody>
          </p:sp>
          <p:sp>
            <p:nvSpPr>
              <p:cNvPr id="1109" name="Rectangle 85"/>
              <p:cNvSpPr>
                <a:spLocks noChangeArrowheads="1"/>
              </p:cNvSpPr>
              <p:nvPr userDrawn="1"/>
            </p:nvSpPr>
            <p:spPr bwMode="auto">
              <a:xfrm rot="18642971">
                <a:off x="929" y="194"/>
                <a:ext cx="81" cy="12"/>
              </a:xfrm>
              <a:prstGeom prst="rect">
                <a:avLst/>
              </a:prstGeom>
              <a:solidFill>
                <a:schemeClr val="bg2"/>
              </a:solidFill>
              <a:ln w="9525">
                <a:noFill/>
                <a:miter lim="800000"/>
                <a:headEnd/>
                <a:tailEnd/>
              </a:ln>
              <a:effectLst/>
            </p:spPr>
            <p:txBody>
              <a:bodyPr wrap="none" anchor="ctr"/>
              <a:lstStyle/>
              <a:p>
                <a:endParaRPr lang="tr-TR"/>
              </a:p>
            </p:txBody>
          </p:sp>
          <p:sp>
            <p:nvSpPr>
              <p:cNvPr id="1110" name="Rectangle 86"/>
              <p:cNvSpPr>
                <a:spLocks noChangeArrowheads="1"/>
              </p:cNvSpPr>
              <p:nvPr userDrawn="1"/>
            </p:nvSpPr>
            <p:spPr bwMode="auto">
              <a:xfrm rot="18642971">
                <a:off x="954" y="206"/>
                <a:ext cx="86" cy="12"/>
              </a:xfrm>
              <a:prstGeom prst="rect">
                <a:avLst/>
              </a:prstGeom>
              <a:solidFill>
                <a:schemeClr val="bg2"/>
              </a:solidFill>
              <a:ln w="9525">
                <a:noFill/>
                <a:miter lim="800000"/>
                <a:headEnd/>
                <a:tailEnd/>
              </a:ln>
              <a:effectLst/>
            </p:spPr>
            <p:txBody>
              <a:bodyPr wrap="none" anchor="ctr"/>
              <a:lstStyle/>
              <a:p>
                <a:endParaRPr lang="tr-TR"/>
              </a:p>
            </p:txBody>
          </p:sp>
          <p:sp>
            <p:nvSpPr>
              <p:cNvPr id="1111" name="Rectangle 87"/>
              <p:cNvSpPr>
                <a:spLocks noChangeArrowheads="1"/>
              </p:cNvSpPr>
              <p:nvPr userDrawn="1"/>
            </p:nvSpPr>
            <p:spPr bwMode="auto">
              <a:xfrm rot="18938967">
                <a:off x="974" y="218"/>
                <a:ext cx="86" cy="12"/>
              </a:xfrm>
              <a:prstGeom prst="rect">
                <a:avLst/>
              </a:prstGeom>
              <a:solidFill>
                <a:schemeClr val="bg2"/>
              </a:solidFill>
              <a:ln w="9525">
                <a:noFill/>
                <a:miter lim="800000"/>
                <a:headEnd/>
                <a:tailEnd/>
              </a:ln>
              <a:effectLst/>
            </p:spPr>
            <p:txBody>
              <a:bodyPr wrap="none" anchor="ctr"/>
              <a:lstStyle/>
              <a:p>
                <a:endParaRPr lang="tr-TR"/>
              </a:p>
            </p:txBody>
          </p:sp>
          <p:sp>
            <p:nvSpPr>
              <p:cNvPr id="1112" name="Rectangle 88"/>
              <p:cNvSpPr>
                <a:spLocks noChangeArrowheads="1"/>
              </p:cNvSpPr>
              <p:nvPr userDrawn="1"/>
            </p:nvSpPr>
            <p:spPr bwMode="auto">
              <a:xfrm rot="17961497">
                <a:off x="787" y="134"/>
                <a:ext cx="75" cy="12"/>
              </a:xfrm>
              <a:prstGeom prst="rect">
                <a:avLst/>
              </a:prstGeom>
              <a:solidFill>
                <a:schemeClr val="bg2"/>
              </a:solidFill>
              <a:ln w="9525">
                <a:noFill/>
                <a:miter lim="800000"/>
                <a:headEnd/>
                <a:tailEnd/>
              </a:ln>
              <a:effectLst/>
            </p:spPr>
            <p:txBody>
              <a:bodyPr wrap="none" anchor="ctr"/>
              <a:lstStyle/>
              <a:p>
                <a:endParaRPr lang="tr-TR"/>
              </a:p>
            </p:txBody>
          </p:sp>
          <p:sp>
            <p:nvSpPr>
              <p:cNvPr id="1113" name="Rectangle 89"/>
              <p:cNvSpPr>
                <a:spLocks noChangeArrowheads="1"/>
              </p:cNvSpPr>
              <p:nvPr userDrawn="1"/>
            </p:nvSpPr>
            <p:spPr bwMode="auto">
              <a:xfrm rot="17961497">
                <a:off x="814" y="142"/>
                <a:ext cx="75" cy="12"/>
              </a:xfrm>
              <a:prstGeom prst="rect">
                <a:avLst/>
              </a:prstGeom>
              <a:solidFill>
                <a:schemeClr val="bg2"/>
              </a:solidFill>
              <a:ln w="9525">
                <a:noFill/>
                <a:miter lim="800000"/>
                <a:headEnd/>
                <a:tailEnd/>
              </a:ln>
              <a:effectLst/>
            </p:spPr>
            <p:txBody>
              <a:bodyPr wrap="none" anchor="ctr"/>
              <a:lstStyle/>
              <a:p>
                <a:endParaRPr lang="tr-TR"/>
              </a:p>
            </p:txBody>
          </p:sp>
          <p:sp>
            <p:nvSpPr>
              <p:cNvPr id="1114" name="Rectangle 90"/>
              <p:cNvSpPr>
                <a:spLocks noChangeArrowheads="1"/>
              </p:cNvSpPr>
              <p:nvPr userDrawn="1"/>
            </p:nvSpPr>
            <p:spPr bwMode="auto">
              <a:xfrm rot="18085367">
                <a:off x="836" y="149"/>
                <a:ext cx="81" cy="12"/>
              </a:xfrm>
              <a:prstGeom prst="rect">
                <a:avLst/>
              </a:prstGeom>
              <a:solidFill>
                <a:schemeClr val="bg2"/>
              </a:solidFill>
              <a:ln w="9525">
                <a:noFill/>
                <a:miter lim="800000"/>
                <a:headEnd/>
                <a:tailEnd/>
              </a:ln>
              <a:effectLst/>
            </p:spPr>
            <p:txBody>
              <a:bodyPr wrap="none" anchor="ctr"/>
              <a:lstStyle/>
              <a:p>
                <a:endParaRPr lang="tr-TR"/>
              </a:p>
            </p:txBody>
          </p:sp>
          <p:sp>
            <p:nvSpPr>
              <p:cNvPr id="1115" name="Rectangle 91"/>
              <p:cNvSpPr>
                <a:spLocks noChangeArrowheads="1"/>
              </p:cNvSpPr>
              <p:nvPr userDrawn="1"/>
            </p:nvSpPr>
            <p:spPr bwMode="auto">
              <a:xfrm rot="18379200">
                <a:off x="861" y="161"/>
                <a:ext cx="81" cy="12"/>
              </a:xfrm>
              <a:prstGeom prst="rect">
                <a:avLst/>
              </a:prstGeom>
              <a:solidFill>
                <a:schemeClr val="bg2"/>
              </a:solidFill>
              <a:ln w="9525">
                <a:noFill/>
                <a:miter lim="800000"/>
                <a:headEnd/>
                <a:tailEnd/>
              </a:ln>
              <a:effectLst/>
            </p:spPr>
            <p:txBody>
              <a:bodyPr wrap="none" anchor="ctr"/>
              <a:lstStyle/>
              <a:p>
                <a:endParaRPr lang="tr-TR"/>
              </a:p>
            </p:txBody>
          </p:sp>
          <p:sp>
            <p:nvSpPr>
              <p:cNvPr id="1116" name="Rectangle 92"/>
              <p:cNvSpPr>
                <a:spLocks noChangeArrowheads="1"/>
              </p:cNvSpPr>
              <p:nvPr userDrawn="1"/>
            </p:nvSpPr>
            <p:spPr bwMode="auto">
              <a:xfrm rot="17261750">
                <a:off x="648" y="104"/>
                <a:ext cx="75" cy="12"/>
              </a:xfrm>
              <a:prstGeom prst="rect">
                <a:avLst/>
              </a:prstGeom>
              <a:solidFill>
                <a:schemeClr val="bg2"/>
              </a:solidFill>
              <a:ln w="9525">
                <a:noFill/>
                <a:miter lim="800000"/>
                <a:headEnd/>
                <a:tailEnd/>
              </a:ln>
              <a:effectLst/>
            </p:spPr>
            <p:txBody>
              <a:bodyPr wrap="none" anchor="ctr"/>
              <a:lstStyle/>
              <a:p>
                <a:endParaRPr lang="tr-TR"/>
              </a:p>
            </p:txBody>
          </p:sp>
          <p:sp>
            <p:nvSpPr>
              <p:cNvPr id="1117" name="Rectangle 93"/>
              <p:cNvSpPr>
                <a:spLocks noChangeArrowheads="1"/>
              </p:cNvSpPr>
              <p:nvPr userDrawn="1"/>
            </p:nvSpPr>
            <p:spPr bwMode="auto">
              <a:xfrm rot="17349641">
                <a:off x="676" y="110"/>
                <a:ext cx="75" cy="12"/>
              </a:xfrm>
              <a:prstGeom prst="rect">
                <a:avLst/>
              </a:prstGeom>
              <a:solidFill>
                <a:schemeClr val="bg2"/>
              </a:solidFill>
              <a:ln w="9525">
                <a:noFill/>
                <a:miter lim="800000"/>
                <a:headEnd/>
                <a:tailEnd/>
              </a:ln>
              <a:effectLst/>
            </p:spPr>
            <p:txBody>
              <a:bodyPr wrap="none" anchor="ctr"/>
              <a:lstStyle/>
              <a:p>
                <a:endParaRPr lang="tr-TR"/>
              </a:p>
            </p:txBody>
          </p:sp>
          <p:sp>
            <p:nvSpPr>
              <p:cNvPr id="1118" name="Rectangle 94"/>
              <p:cNvSpPr>
                <a:spLocks noChangeArrowheads="1"/>
              </p:cNvSpPr>
              <p:nvPr userDrawn="1"/>
            </p:nvSpPr>
            <p:spPr bwMode="auto">
              <a:xfrm rot="17349641">
                <a:off x="706" y="115"/>
                <a:ext cx="75" cy="12"/>
              </a:xfrm>
              <a:prstGeom prst="rect">
                <a:avLst/>
              </a:prstGeom>
              <a:solidFill>
                <a:schemeClr val="bg2"/>
              </a:solidFill>
              <a:ln w="9525">
                <a:noFill/>
                <a:miter lim="800000"/>
                <a:headEnd/>
                <a:tailEnd/>
              </a:ln>
              <a:effectLst/>
            </p:spPr>
            <p:txBody>
              <a:bodyPr wrap="none" anchor="ctr"/>
              <a:lstStyle/>
              <a:p>
                <a:endParaRPr lang="tr-TR"/>
              </a:p>
            </p:txBody>
          </p:sp>
          <p:sp>
            <p:nvSpPr>
              <p:cNvPr id="1119" name="Rectangle 95"/>
              <p:cNvSpPr>
                <a:spLocks noChangeArrowheads="1"/>
              </p:cNvSpPr>
              <p:nvPr userDrawn="1"/>
            </p:nvSpPr>
            <p:spPr bwMode="auto">
              <a:xfrm rot="17610754">
                <a:off x="736" y="119"/>
                <a:ext cx="75" cy="12"/>
              </a:xfrm>
              <a:prstGeom prst="rect">
                <a:avLst/>
              </a:prstGeom>
              <a:solidFill>
                <a:schemeClr val="bg2"/>
              </a:solidFill>
              <a:ln w="9525">
                <a:noFill/>
                <a:miter lim="800000"/>
                <a:headEnd/>
                <a:tailEnd/>
              </a:ln>
              <a:effectLst/>
            </p:spPr>
            <p:txBody>
              <a:bodyPr wrap="none" anchor="ctr"/>
              <a:lstStyle/>
              <a:p>
                <a:endParaRPr lang="tr-TR"/>
              </a:p>
            </p:txBody>
          </p:sp>
          <p:sp>
            <p:nvSpPr>
              <p:cNvPr id="1120" name="Rectangle 96"/>
              <p:cNvSpPr>
                <a:spLocks noChangeArrowheads="1"/>
              </p:cNvSpPr>
              <p:nvPr userDrawn="1"/>
            </p:nvSpPr>
            <p:spPr bwMode="auto">
              <a:xfrm rot="16737784">
                <a:off x="502" y="103"/>
                <a:ext cx="69" cy="12"/>
              </a:xfrm>
              <a:prstGeom prst="rect">
                <a:avLst/>
              </a:prstGeom>
              <a:solidFill>
                <a:schemeClr val="bg2"/>
              </a:solidFill>
              <a:ln w="9525">
                <a:noFill/>
                <a:miter lim="800000"/>
                <a:headEnd/>
                <a:tailEnd/>
              </a:ln>
              <a:effectLst/>
            </p:spPr>
            <p:txBody>
              <a:bodyPr wrap="none" anchor="ctr"/>
              <a:lstStyle/>
              <a:p>
                <a:endParaRPr lang="tr-TR"/>
              </a:p>
            </p:txBody>
          </p:sp>
          <p:sp>
            <p:nvSpPr>
              <p:cNvPr id="1121" name="Rectangle 97"/>
              <p:cNvSpPr>
                <a:spLocks noChangeArrowheads="1"/>
              </p:cNvSpPr>
              <p:nvPr userDrawn="1"/>
            </p:nvSpPr>
            <p:spPr bwMode="auto">
              <a:xfrm rot="16926630">
                <a:off x="532" y="101"/>
                <a:ext cx="75" cy="12"/>
              </a:xfrm>
              <a:prstGeom prst="rect">
                <a:avLst/>
              </a:prstGeom>
              <a:solidFill>
                <a:schemeClr val="bg2"/>
              </a:solidFill>
              <a:ln w="9525">
                <a:noFill/>
                <a:miter lim="800000"/>
                <a:headEnd/>
                <a:tailEnd/>
              </a:ln>
              <a:effectLst/>
            </p:spPr>
            <p:txBody>
              <a:bodyPr wrap="none" anchor="ctr"/>
              <a:lstStyle/>
              <a:p>
                <a:endParaRPr lang="tr-TR"/>
              </a:p>
            </p:txBody>
          </p:sp>
          <p:sp>
            <p:nvSpPr>
              <p:cNvPr id="1122" name="Rectangle 98"/>
              <p:cNvSpPr>
                <a:spLocks noChangeArrowheads="1"/>
              </p:cNvSpPr>
              <p:nvPr userDrawn="1"/>
            </p:nvSpPr>
            <p:spPr bwMode="auto">
              <a:xfrm rot="16953279">
                <a:off x="562" y="98"/>
                <a:ext cx="75" cy="12"/>
              </a:xfrm>
              <a:prstGeom prst="rect">
                <a:avLst/>
              </a:prstGeom>
              <a:solidFill>
                <a:schemeClr val="bg2"/>
              </a:solidFill>
              <a:ln w="9525">
                <a:noFill/>
                <a:miter lim="800000"/>
                <a:headEnd/>
                <a:tailEnd/>
              </a:ln>
              <a:effectLst/>
            </p:spPr>
            <p:txBody>
              <a:bodyPr wrap="none" anchor="ctr"/>
              <a:lstStyle/>
              <a:p>
                <a:endParaRPr lang="tr-TR"/>
              </a:p>
            </p:txBody>
          </p:sp>
          <p:sp>
            <p:nvSpPr>
              <p:cNvPr id="1123" name="Rectangle 99"/>
              <p:cNvSpPr>
                <a:spLocks noChangeArrowheads="1"/>
              </p:cNvSpPr>
              <p:nvPr userDrawn="1"/>
            </p:nvSpPr>
            <p:spPr bwMode="auto">
              <a:xfrm rot="17019377">
                <a:off x="593" y="99"/>
                <a:ext cx="75" cy="12"/>
              </a:xfrm>
              <a:prstGeom prst="rect">
                <a:avLst/>
              </a:prstGeom>
              <a:solidFill>
                <a:schemeClr val="bg2"/>
              </a:solidFill>
              <a:ln w="9525">
                <a:noFill/>
                <a:miter lim="800000"/>
                <a:headEnd/>
                <a:tailEnd/>
              </a:ln>
              <a:effectLst/>
            </p:spPr>
            <p:txBody>
              <a:bodyPr wrap="none" anchor="ctr"/>
              <a:lstStyle/>
              <a:p>
                <a:endParaRPr lang="tr-TR"/>
              </a:p>
            </p:txBody>
          </p:sp>
          <p:sp>
            <p:nvSpPr>
              <p:cNvPr id="1124" name="Rectangle 100"/>
              <p:cNvSpPr>
                <a:spLocks noChangeArrowheads="1"/>
              </p:cNvSpPr>
              <p:nvPr userDrawn="1"/>
            </p:nvSpPr>
            <p:spPr bwMode="auto">
              <a:xfrm rot="16404871">
                <a:off x="354" y="122"/>
                <a:ext cx="69" cy="12"/>
              </a:xfrm>
              <a:prstGeom prst="rect">
                <a:avLst/>
              </a:prstGeom>
              <a:solidFill>
                <a:schemeClr val="bg2"/>
              </a:solidFill>
              <a:ln w="9525">
                <a:noFill/>
                <a:miter lim="800000"/>
                <a:headEnd/>
                <a:tailEnd/>
              </a:ln>
              <a:effectLst/>
            </p:spPr>
            <p:txBody>
              <a:bodyPr wrap="none" anchor="ctr"/>
              <a:lstStyle/>
              <a:p>
                <a:endParaRPr lang="tr-TR"/>
              </a:p>
            </p:txBody>
          </p:sp>
          <p:sp>
            <p:nvSpPr>
              <p:cNvPr id="1125" name="Rectangle 101"/>
              <p:cNvSpPr>
                <a:spLocks noChangeArrowheads="1"/>
              </p:cNvSpPr>
              <p:nvPr userDrawn="1"/>
            </p:nvSpPr>
            <p:spPr bwMode="auto">
              <a:xfrm rot="16239516">
                <a:off x="384" y="117"/>
                <a:ext cx="69" cy="12"/>
              </a:xfrm>
              <a:prstGeom prst="rect">
                <a:avLst/>
              </a:prstGeom>
              <a:solidFill>
                <a:schemeClr val="bg2"/>
              </a:solidFill>
              <a:ln w="9525">
                <a:noFill/>
                <a:miter lim="800000"/>
                <a:headEnd/>
                <a:tailEnd/>
              </a:ln>
              <a:effectLst/>
            </p:spPr>
            <p:txBody>
              <a:bodyPr wrap="none" anchor="ctr"/>
              <a:lstStyle/>
              <a:p>
                <a:endParaRPr lang="tr-TR"/>
              </a:p>
            </p:txBody>
          </p:sp>
          <p:sp>
            <p:nvSpPr>
              <p:cNvPr id="1126" name="Rectangle 102"/>
              <p:cNvSpPr>
                <a:spLocks noChangeArrowheads="1"/>
              </p:cNvSpPr>
              <p:nvPr userDrawn="1"/>
            </p:nvSpPr>
            <p:spPr bwMode="auto">
              <a:xfrm rot="16311061">
                <a:off x="417" y="113"/>
                <a:ext cx="69" cy="12"/>
              </a:xfrm>
              <a:prstGeom prst="rect">
                <a:avLst/>
              </a:prstGeom>
              <a:solidFill>
                <a:schemeClr val="bg2"/>
              </a:solidFill>
              <a:ln w="9525">
                <a:noFill/>
                <a:miter lim="800000"/>
                <a:headEnd/>
                <a:tailEnd/>
              </a:ln>
              <a:effectLst/>
            </p:spPr>
            <p:txBody>
              <a:bodyPr wrap="none" anchor="ctr"/>
              <a:lstStyle/>
              <a:p>
                <a:endParaRPr lang="tr-TR"/>
              </a:p>
            </p:txBody>
          </p:sp>
          <p:sp>
            <p:nvSpPr>
              <p:cNvPr id="1127" name="Rectangle 103"/>
              <p:cNvSpPr>
                <a:spLocks noChangeArrowheads="1"/>
              </p:cNvSpPr>
              <p:nvPr userDrawn="1"/>
            </p:nvSpPr>
            <p:spPr bwMode="auto">
              <a:xfrm rot="16435146">
                <a:off x="448" y="108"/>
                <a:ext cx="69" cy="12"/>
              </a:xfrm>
              <a:prstGeom prst="rect">
                <a:avLst/>
              </a:prstGeom>
              <a:solidFill>
                <a:schemeClr val="bg2"/>
              </a:solidFill>
              <a:ln w="9525">
                <a:noFill/>
                <a:miter lim="800000"/>
                <a:headEnd/>
                <a:tailEnd/>
              </a:ln>
              <a:effectLst/>
            </p:spPr>
            <p:txBody>
              <a:bodyPr wrap="none" anchor="ctr"/>
              <a:lstStyle/>
              <a:p>
                <a:endParaRPr lang="tr-TR"/>
              </a:p>
            </p:txBody>
          </p:sp>
          <p:sp>
            <p:nvSpPr>
              <p:cNvPr id="1128" name="Rectangle 104"/>
              <p:cNvSpPr>
                <a:spLocks noChangeArrowheads="1"/>
              </p:cNvSpPr>
              <p:nvPr userDrawn="1"/>
            </p:nvSpPr>
            <p:spPr bwMode="auto">
              <a:xfrm rot="15467838">
                <a:off x="205" y="166"/>
                <a:ext cx="63" cy="12"/>
              </a:xfrm>
              <a:prstGeom prst="rect">
                <a:avLst/>
              </a:prstGeom>
              <a:solidFill>
                <a:schemeClr val="bg2"/>
              </a:solidFill>
              <a:ln w="9525">
                <a:noFill/>
                <a:miter lim="800000"/>
                <a:headEnd/>
                <a:tailEnd/>
              </a:ln>
              <a:effectLst/>
            </p:spPr>
            <p:txBody>
              <a:bodyPr wrap="none" anchor="ctr"/>
              <a:lstStyle/>
              <a:p>
                <a:endParaRPr lang="tr-TR"/>
              </a:p>
            </p:txBody>
          </p:sp>
          <p:sp>
            <p:nvSpPr>
              <p:cNvPr id="1129" name="Rectangle 105"/>
              <p:cNvSpPr>
                <a:spLocks noChangeArrowheads="1"/>
              </p:cNvSpPr>
              <p:nvPr userDrawn="1"/>
            </p:nvSpPr>
            <p:spPr bwMode="auto">
              <a:xfrm rot="15379567">
                <a:off x="236" y="156"/>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0" name="Rectangle 106"/>
              <p:cNvSpPr>
                <a:spLocks noChangeArrowheads="1"/>
              </p:cNvSpPr>
              <p:nvPr userDrawn="1"/>
            </p:nvSpPr>
            <p:spPr bwMode="auto">
              <a:xfrm rot="15489056">
                <a:off x="265" y="146"/>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1" name="Rectangle 107"/>
              <p:cNvSpPr>
                <a:spLocks noChangeArrowheads="1"/>
              </p:cNvSpPr>
              <p:nvPr userDrawn="1"/>
            </p:nvSpPr>
            <p:spPr bwMode="auto">
              <a:xfrm rot="15680431">
                <a:off x="291" y="135"/>
                <a:ext cx="69" cy="12"/>
              </a:xfrm>
              <a:prstGeom prst="rect">
                <a:avLst/>
              </a:prstGeom>
              <a:solidFill>
                <a:schemeClr val="bg2"/>
              </a:solidFill>
              <a:ln w="9525">
                <a:noFill/>
                <a:miter lim="800000"/>
                <a:headEnd/>
                <a:tailEnd/>
              </a:ln>
              <a:effectLst/>
            </p:spPr>
            <p:txBody>
              <a:bodyPr wrap="none" anchor="ctr"/>
              <a:lstStyle/>
              <a:p>
                <a:endParaRPr lang="tr-TR"/>
              </a:p>
            </p:txBody>
          </p:sp>
          <p:sp>
            <p:nvSpPr>
              <p:cNvPr id="1132" name="Rectangle 108"/>
              <p:cNvSpPr>
                <a:spLocks noChangeArrowheads="1"/>
              </p:cNvSpPr>
              <p:nvPr userDrawn="1"/>
            </p:nvSpPr>
            <p:spPr bwMode="auto">
              <a:xfrm rot="14223709">
                <a:off x="4" y="257"/>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3" name="Rectangle 109"/>
              <p:cNvSpPr>
                <a:spLocks noChangeArrowheads="1"/>
              </p:cNvSpPr>
              <p:nvPr userDrawn="1"/>
            </p:nvSpPr>
            <p:spPr bwMode="auto">
              <a:xfrm rot="14431653">
                <a:off x="63" y="225"/>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4" name="Rectangle 110"/>
              <p:cNvSpPr>
                <a:spLocks noChangeArrowheads="1"/>
              </p:cNvSpPr>
              <p:nvPr userDrawn="1"/>
            </p:nvSpPr>
            <p:spPr bwMode="auto">
              <a:xfrm rot="14797584">
                <a:off x="91" y="210"/>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5" name="Rectangle 111"/>
              <p:cNvSpPr>
                <a:spLocks noChangeArrowheads="1"/>
              </p:cNvSpPr>
              <p:nvPr userDrawn="1"/>
            </p:nvSpPr>
            <p:spPr bwMode="auto">
              <a:xfrm rot="14797584">
                <a:off x="118" y="200"/>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6" name="Rectangle 112"/>
              <p:cNvSpPr>
                <a:spLocks noChangeArrowheads="1"/>
              </p:cNvSpPr>
              <p:nvPr userDrawn="1"/>
            </p:nvSpPr>
            <p:spPr bwMode="auto">
              <a:xfrm rot="15142296">
                <a:off x="149" y="186"/>
                <a:ext cx="63" cy="12"/>
              </a:xfrm>
              <a:prstGeom prst="rect">
                <a:avLst/>
              </a:prstGeom>
              <a:solidFill>
                <a:schemeClr val="bg2"/>
              </a:solidFill>
              <a:ln w="9525">
                <a:noFill/>
                <a:miter lim="800000"/>
                <a:headEnd/>
                <a:tailEnd/>
              </a:ln>
              <a:effectLst/>
            </p:spPr>
            <p:txBody>
              <a:bodyPr wrap="none" anchor="ctr"/>
              <a:lstStyle/>
              <a:p>
                <a:endParaRPr lang="tr-TR"/>
              </a:p>
            </p:txBody>
          </p:sp>
          <p:sp>
            <p:nvSpPr>
              <p:cNvPr id="1137" name="Rectangle 113"/>
              <p:cNvSpPr>
                <a:spLocks noChangeArrowheads="1"/>
              </p:cNvSpPr>
              <p:nvPr userDrawn="1"/>
            </p:nvSpPr>
            <p:spPr bwMode="auto">
              <a:xfrm rot="19723229">
                <a:off x="0" y="1072"/>
                <a:ext cx="75" cy="12"/>
              </a:xfrm>
              <a:prstGeom prst="rect">
                <a:avLst/>
              </a:prstGeom>
              <a:solidFill>
                <a:schemeClr val="bg2"/>
              </a:solidFill>
              <a:ln w="9525">
                <a:noFill/>
                <a:miter lim="800000"/>
                <a:headEnd/>
                <a:tailEnd/>
              </a:ln>
              <a:effectLst/>
            </p:spPr>
            <p:txBody>
              <a:bodyPr wrap="none" anchor="ctr"/>
              <a:lstStyle/>
              <a:p>
                <a:endParaRPr lang="tr-TR"/>
              </a:p>
            </p:txBody>
          </p:sp>
          <p:sp>
            <p:nvSpPr>
              <p:cNvPr id="1138" name="Rectangle 114"/>
              <p:cNvSpPr>
                <a:spLocks noChangeArrowheads="1"/>
              </p:cNvSpPr>
              <p:nvPr userDrawn="1"/>
            </p:nvSpPr>
            <p:spPr bwMode="auto">
              <a:xfrm rot="3283992">
                <a:off x="511" y="1187"/>
                <a:ext cx="242" cy="12"/>
              </a:xfrm>
              <a:prstGeom prst="rect">
                <a:avLst/>
              </a:prstGeom>
              <a:solidFill>
                <a:schemeClr val="bg2"/>
              </a:solidFill>
              <a:ln w="9525">
                <a:noFill/>
                <a:miter lim="800000"/>
                <a:headEnd/>
                <a:tailEnd/>
              </a:ln>
              <a:effectLst/>
            </p:spPr>
            <p:txBody>
              <a:bodyPr wrap="none" anchor="ctr"/>
              <a:lstStyle/>
              <a:p>
                <a:endParaRPr lang="tr-TR"/>
              </a:p>
            </p:txBody>
          </p:sp>
          <p:sp>
            <p:nvSpPr>
              <p:cNvPr id="1139" name="Rectangle 115"/>
              <p:cNvSpPr>
                <a:spLocks noChangeArrowheads="1"/>
              </p:cNvSpPr>
              <p:nvPr userDrawn="1"/>
            </p:nvSpPr>
            <p:spPr bwMode="auto">
              <a:xfrm rot="3283992">
                <a:off x="35" y="507"/>
                <a:ext cx="242" cy="12"/>
              </a:xfrm>
              <a:prstGeom prst="rect">
                <a:avLst/>
              </a:prstGeom>
              <a:solidFill>
                <a:schemeClr val="bg2"/>
              </a:solidFill>
              <a:ln w="9525">
                <a:noFill/>
                <a:miter lim="800000"/>
                <a:headEnd/>
                <a:tailEnd/>
              </a:ln>
              <a:effectLst/>
            </p:spPr>
            <p:txBody>
              <a:bodyPr wrap="none" anchor="ctr"/>
              <a:lstStyle/>
              <a:p>
                <a:endParaRPr lang="tr-TR"/>
              </a:p>
            </p:txBody>
          </p:sp>
          <p:sp>
            <p:nvSpPr>
              <p:cNvPr id="1140" name="Rectangle 116"/>
              <p:cNvSpPr>
                <a:spLocks noChangeArrowheads="1"/>
              </p:cNvSpPr>
              <p:nvPr userDrawn="1"/>
            </p:nvSpPr>
            <p:spPr bwMode="auto">
              <a:xfrm rot="19723229">
                <a:off x="700" y="560"/>
                <a:ext cx="317" cy="12"/>
              </a:xfrm>
              <a:prstGeom prst="rect">
                <a:avLst/>
              </a:prstGeom>
              <a:solidFill>
                <a:schemeClr val="bg2"/>
              </a:solidFill>
              <a:ln w="9525">
                <a:noFill/>
                <a:miter lim="800000"/>
                <a:headEnd/>
                <a:tailEnd/>
              </a:ln>
              <a:effectLst/>
            </p:spPr>
            <p:txBody>
              <a:bodyPr wrap="none" anchor="ctr"/>
              <a:lstStyle/>
              <a:p>
                <a:endParaRPr lang="tr-TR"/>
              </a:p>
            </p:txBody>
          </p:sp>
          <p:sp>
            <p:nvSpPr>
              <p:cNvPr id="1141" name="Rectangle 117"/>
              <p:cNvSpPr>
                <a:spLocks noChangeArrowheads="1"/>
              </p:cNvSpPr>
              <p:nvPr userDrawn="1"/>
            </p:nvSpPr>
            <p:spPr bwMode="auto">
              <a:xfrm rot="5908516">
                <a:off x="200" y="1624"/>
                <a:ext cx="138" cy="12"/>
              </a:xfrm>
              <a:prstGeom prst="rect">
                <a:avLst/>
              </a:prstGeom>
              <a:solidFill>
                <a:schemeClr val="bg2"/>
              </a:solidFill>
              <a:ln w="9525">
                <a:noFill/>
                <a:miter lim="800000"/>
                <a:headEnd/>
                <a:tailEnd/>
              </a:ln>
              <a:effectLst/>
            </p:spPr>
            <p:txBody>
              <a:bodyPr wrap="none" anchor="ctr"/>
              <a:lstStyle/>
              <a:p>
                <a:endParaRPr lang="tr-TR"/>
              </a:p>
            </p:txBody>
          </p:sp>
          <p:sp>
            <p:nvSpPr>
              <p:cNvPr id="1142" name="Rectangle 118"/>
              <p:cNvSpPr>
                <a:spLocks noChangeArrowheads="1"/>
              </p:cNvSpPr>
              <p:nvPr userDrawn="1"/>
            </p:nvSpPr>
            <p:spPr bwMode="auto">
              <a:xfrm rot="6683973">
                <a:off x="45" y="1624"/>
                <a:ext cx="144" cy="12"/>
              </a:xfrm>
              <a:prstGeom prst="rect">
                <a:avLst/>
              </a:prstGeom>
              <a:solidFill>
                <a:schemeClr val="bg2"/>
              </a:solidFill>
              <a:ln w="9525">
                <a:noFill/>
                <a:miter lim="800000"/>
                <a:headEnd/>
                <a:tailEnd/>
              </a:ln>
              <a:effectLst/>
            </p:spPr>
            <p:txBody>
              <a:bodyPr wrap="none" anchor="ctr"/>
              <a:lstStyle/>
              <a:p>
                <a:endParaRPr lang="tr-TR"/>
              </a:p>
            </p:txBody>
          </p:sp>
          <p:sp>
            <p:nvSpPr>
              <p:cNvPr id="1143" name="Rectangle 119"/>
              <p:cNvSpPr>
                <a:spLocks noChangeArrowheads="1"/>
              </p:cNvSpPr>
              <p:nvPr userDrawn="1"/>
            </p:nvSpPr>
            <p:spPr bwMode="auto">
              <a:xfrm rot="5245609">
                <a:off x="361" y="1602"/>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44" name="Rectangle 120"/>
              <p:cNvSpPr>
                <a:spLocks noChangeArrowheads="1"/>
              </p:cNvSpPr>
              <p:nvPr userDrawn="1"/>
            </p:nvSpPr>
            <p:spPr bwMode="auto">
              <a:xfrm rot="4500520">
                <a:off x="522" y="1556"/>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45" name="Rectangle 121"/>
              <p:cNvSpPr>
                <a:spLocks noChangeArrowheads="1"/>
              </p:cNvSpPr>
              <p:nvPr userDrawn="1"/>
            </p:nvSpPr>
            <p:spPr bwMode="auto">
              <a:xfrm rot="3805227">
                <a:off x="670" y="1487"/>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46" name="Rectangle 122"/>
              <p:cNvSpPr>
                <a:spLocks noChangeArrowheads="1"/>
              </p:cNvSpPr>
              <p:nvPr userDrawn="1"/>
            </p:nvSpPr>
            <p:spPr bwMode="auto">
              <a:xfrm rot="3060138">
                <a:off x="813" y="1397"/>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47" name="Rectangle 123"/>
              <p:cNvSpPr>
                <a:spLocks noChangeArrowheads="1"/>
              </p:cNvSpPr>
              <p:nvPr userDrawn="1"/>
            </p:nvSpPr>
            <p:spPr bwMode="auto">
              <a:xfrm rot="2090281">
                <a:off x="938" y="1291"/>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48" name="Rectangle 124"/>
              <p:cNvSpPr>
                <a:spLocks noChangeArrowheads="1"/>
              </p:cNvSpPr>
              <p:nvPr userDrawn="1"/>
            </p:nvSpPr>
            <p:spPr bwMode="auto">
              <a:xfrm rot="14431653">
                <a:off x="-18" y="215"/>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49" name="Rectangle 125"/>
              <p:cNvSpPr>
                <a:spLocks noChangeArrowheads="1"/>
              </p:cNvSpPr>
              <p:nvPr userDrawn="1"/>
            </p:nvSpPr>
            <p:spPr bwMode="auto">
              <a:xfrm rot="15193499">
                <a:off x="136" y="142"/>
                <a:ext cx="132" cy="12"/>
              </a:xfrm>
              <a:prstGeom prst="rect">
                <a:avLst/>
              </a:prstGeom>
              <a:solidFill>
                <a:schemeClr val="bg2"/>
              </a:solidFill>
              <a:ln w="9525">
                <a:noFill/>
                <a:miter lim="800000"/>
                <a:headEnd/>
                <a:tailEnd/>
              </a:ln>
              <a:effectLst/>
            </p:spPr>
            <p:txBody>
              <a:bodyPr wrap="none" anchor="ctr"/>
              <a:lstStyle/>
              <a:p>
                <a:endParaRPr lang="tr-TR"/>
              </a:p>
            </p:txBody>
          </p:sp>
          <p:sp>
            <p:nvSpPr>
              <p:cNvPr id="1150" name="Rectangle 126"/>
              <p:cNvSpPr>
                <a:spLocks noChangeArrowheads="1"/>
              </p:cNvSpPr>
              <p:nvPr userDrawn="1"/>
            </p:nvSpPr>
            <p:spPr bwMode="auto">
              <a:xfrm rot="16629379">
                <a:off x="447" y="73"/>
                <a:ext cx="138" cy="12"/>
              </a:xfrm>
              <a:prstGeom prst="rect">
                <a:avLst/>
              </a:prstGeom>
              <a:solidFill>
                <a:schemeClr val="bg2"/>
              </a:solidFill>
              <a:ln w="9525">
                <a:noFill/>
                <a:miter lim="800000"/>
                <a:headEnd/>
                <a:tailEnd/>
              </a:ln>
              <a:effectLst/>
            </p:spPr>
            <p:txBody>
              <a:bodyPr wrap="none" anchor="ctr"/>
              <a:lstStyle/>
              <a:p>
                <a:endParaRPr lang="tr-TR"/>
              </a:p>
            </p:txBody>
          </p:sp>
          <p:sp>
            <p:nvSpPr>
              <p:cNvPr id="1151" name="Rectangle 127"/>
              <p:cNvSpPr>
                <a:spLocks noChangeArrowheads="1"/>
              </p:cNvSpPr>
              <p:nvPr userDrawn="1"/>
            </p:nvSpPr>
            <p:spPr bwMode="auto">
              <a:xfrm rot="17301498">
                <a:off x="597" y="69"/>
                <a:ext cx="150" cy="12"/>
              </a:xfrm>
              <a:prstGeom prst="rect">
                <a:avLst/>
              </a:prstGeom>
              <a:solidFill>
                <a:schemeClr val="bg2"/>
              </a:solidFill>
              <a:ln w="9525">
                <a:noFill/>
                <a:miter lim="800000"/>
                <a:headEnd/>
                <a:tailEnd/>
              </a:ln>
              <a:effectLst/>
            </p:spPr>
            <p:txBody>
              <a:bodyPr wrap="none" anchor="ctr"/>
              <a:lstStyle/>
              <a:p>
                <a:endParaRPr lang="tr-TR"/>
              </a:p>
            </p:txBody>
          </p:sp>
          <p:sp>
            <p:nvSpPr>
              <p:cNvPr id="1152" name="Rectangle 128"/>
              <p:cNvSpPr>
                <a:spLocks noChangeArrowheads="1"/>
              </p:cNvSpPr>
              <p:nvPr userDrawn="1"/>
            </p:nvSpPr>
            <p:spPr bwMode="auto">
              <a:xfrm rot="17923696">
                <a:off x="738" y="94"/>
                <a:ext cx="155" cy="12"/>
              </a:xfrm>
              <a:prstGeom prst="rect">
                <a:avLst/>
              </a:prstGeom>
              <a:solidFill>
                <a:schemeClr val="bg2"/>
              </a:solidFill>
              <a:ln w="9525">
                <a:noFill/>
                <a:miter lim="800000"/>
                <a:headEnd/>
                <a:tailEnd/>
              </a:ln>
              <a:effectLst/>
            </p:spPr>
            <p:txBody>
              <a:bodyPr wrap="none" anchor="ctr"/>
              <a:lstStyle/>
              <a:p>
                <a:endParaRPr lang="tr-TR"/>
              </a:p>
            </p:txBody>
          </p:sp>
          <p:sp>
            <p:nvSpPr>
              <p:cNvPr id="1153" name="Rectangle 129"/>
              <p:cNvSpPr>
                <a:spLocks noChangeArrowheads="1"/>
              </p:cNvSpPr>
              <p:nvPr userDrawn="1"/>
            </p:nvSpPr>
            <p:spPr bwMode="auto">
              <a:xfrm rot="18411383">
                <a:off x="868" y="138"/>
                <a:ext cx="167" cy="12"/>
              </a:xfrm>
              <a:prstGeom prst="rect">
                <a:avLst/>
              </a:prstGeom>
              <a:solidFill>
                <a:schemeClr val="bg2"/>
              </a:solidFill>
              <a:ln w="9525">
                <a:noFill/>
                <a:miter lim="800000"/>
                <a:headEnd/>
                <a:tailEnd/>
              </a:ln>
              <a:effectLst/>
            </p:spPr>
            <p:txBody>
              <a:bodyPr wrap="none" anchor="ctr"/>
              <a:lstStyle/>
              <a:p>
                <a:endParaRPr lang="tr-TR"/>
              </a:p>
            </p:txBody>
          </p:sp>
          <p:sp>
            <p:nvSpPr>
              <p:cNvPr id="1154" name="Rectangle 130"/>
              <p:cNvSpPr>
                <a:spLocks noChangeArrowheads="1"/>
              </p:cNvSpPr>
              <p:nvPr userDrawn="1"/>
            </p:nvSpPr>
            <p:spPr bwMode="auto">
              <a:xfrm rot="18989755">
                <a:off x="984" y="206"/>
                <a:ext cx="167" cy="12"/>
              </a:xfrm>
              <a:prstGeom prst="rect">
                <a:avLst/>
              </a:prstGeom>
              <a:solidFill>
                <a:schemeClr val="bg2"/>
              </a:solidFill>
              <a:ln w="9525">
                <a:noFill/>
                <a:miter lim="800000"/>
                <a:headEnd/>
                <a:tailEnd/>
              </a:ln>
              <a:effectLst/>
            </p:spPr>
            <p:txBody>
              <a:bodyPr wrap="none" anchor="ctr"/>
              <a:lstStyle/>
              <a:p>
                <a:endParaRPr lang="tr-TR"/>
              </a:p>
            </p:txBody>
          </p:sp>
          <p:sp>
            <p:nvSpPr>
              <p:cNvPr id="1155" name="Rectangle 131"/>
              <p:cNvSpPr>
                <a:spLocks noChangeArrowheads="1"/>
              </p:cNvSpPr>
              <p:nvPr userDrawn="1"/>
            </p:nvSpPr>
            <p:spPr bwMode="auto">
              <a:xfrm rot="19409993">
                <a:off x="1075" y="294"/>
                <a:ext cx="173" cy="12"/>
              </a:xfrm>
              <a:prstGeom prst="rect">
                <a:avLst/>
              </a:prstGeom>
              <a:solidFill>
                <a:schemeClr val="bg2"/>
              </a:solidFill>
              <a:ln w="9525">
                <a:noFill/>
                <a:miter lim="800000"/>
                <a:headEnd/>
                <a:tailEnd/>
              </a:ln>
              <a:effectLst/>
            </p:spPr>
            <p:txBody>
              <a:bodyPr wrap="none" anchor="ctr"/>
              <a:lstStyle/>
              <a:p>
                <a:endParaRPr lang="tr-TR"/>
              </a:p>
            </p:txBody>
          </p:sp>
          <p:sp>
            <p:nvSpPr>
              <p:cNvPr id="1156" name="Rectangle 132"/>
              <p:cNvSpPr>
                <a:spLocks noChangeArrowheads="1"/>
              </p:cNvSpPr>
              <p:nvPr userDrawn="1"/>
            </p:nvSpPr>
            <p:spPr bwMode="auto">
              <a:xfrm rot="19871442">
                <a:off x="1147" y="397"/>
                <a:ext cx="167" cy="12"/>
              </a:xfrm>
              <a:prstGeom prst="rect">
                <a:avLst/>
              </a:prstGeom>
              <a:solidFill>
                <a:schemeClr val="bg2"/>
              </a:solidFill>
              <a:ln w="9525">
                <a:noFill/>
                <a:miter lim="800000"/>
                <a:headEnd/>
                <a:tailEnd/>
              </a:ln>
              <a:effectLst/>
            </p:spPr>
            <p:txBody>
              <a:bodyPr wrap="none" anchor="ctr"/>
              <a:lstStyle/>
              <a:p>
                <a:endParaRPr lang="tr-TR"/>
              </a:p>
            </p:txBody>
          </p:sp>
          <p:sp>
            <p:nvSpPr>
              <p:cNvPr id="1157" name="Rectangle 133"/>
              <p:cNvSpPr>
                <a:spLocks noChangeArrowheads="1"/>
              </p:cNvSpPr>
              <p:nvPr userDrawn="1"/>
            </p:nvSpPr>
            <p:spPr bwMode="auto">
              <a:xfrm rot="20427883">
                <a:off x="1198" y="514"/>
                <a:ext cx="167" cy="12"/>
              </a:xfrm>
              <a:prstGeom prst="rect">
                <a:avLst/>
              </a:prstGeom>
              <a:solidFill>
                <a:schemeClr val="bg2"/>
              </a:solidFill>
              <a:ln w="9525">
                <a:noFill/>
                <a:miter lim="800000"/>
                <a:headEnd/>
                <a:tailEnd/>
              </a:ln>
              <a:effectLst/>
            </p:spPr>
            <p:txBody>
              <a:bodyPr wrap="none" anchor="ctr"/>
              <a:lstStyle/>
              <a:p>
                <a:endParaRPr lang="tr-TR"/>
              </a:p>
            </p:txBody>
          </p:sp>
          <p:sp>
            <p:nvSpPr>
              <p:cNvPr id="1158" name="Rectangle 134"/>
              <p:cNvSpPr>
                <a:spLocks noChangeArrowheads="1"/>
              </p:cNvSpPr>
              <p:nvPr userDrawn="1"/>
            </p:nvSpPr>
            <p:spPr bwMode="auto">
              <a:xfrm rot="20846155">
                <a:off x="1218" y="639"/>
                <a:ext cx="167" cy="12"/>
              </a:xfrm>
              <a:prstGeom prst="rect">
                <a:avLst/>
              </a:prstGeom>
              <a:solidFill>
                <a:schemeClr val="bg2"/>
              </a:solidFill>
              <a:ln w="9525">
                <a:noFill/>
                <a:miter lim="800000"/>
                <a:headEnd/>
                <a:tailEnd/>
              </a:ln>
              <a:effectLst/>
            </p:spPr>
            <p:txBody>
              <a:bodyPr wrap="none" anchor="ctr"/>
              <a:lstStyle/>
              <a:p>
                <a:endParaRPr lang="tr-TR"/>
              </a:p>
            </p:txBody>
          </p:sp>
          <p:sp>
            <p:nvSpPr>
              <p:cNvPr id="1159" name="Rectangle 135"/>
              <p:cNvSpPr>
                <a:spLocks noChangeArrowheads="1"/>
              </p:cNvSpPr>
              <p:nvPr userDrawn="1"/>
            </p:nvSpPr>
            <p:spPr bwMode="auto">
              <a:xfrm rot="21312177">
                <a:off x="1213" y="775"/>
                <a:ext cx="167" cy="12"/>
              </a:xfrm>
              <a:prstGeom prst="rect">
                <a:avLst/>
              </a:prstGeom>
              <a:solidFill>
                <a:schemeClr val="bg2"/>
              </a:solidFill>
              <a:ln w="9525">
                <a:noFill/>
                <a:miter lim="800000"/>
                <a:headEnd/>
                <a:tailEnd/>
              </a:ln>
              <a:effectLst/>
            </p:spPr>
            <p:txBody>
              <a:bodyPr wrap="none" anchor="ctr"/>
              <a:lstStyle/>
              <a:p>
                <a:endParaRPr lang="tr-TR"/>
              </a:p>
            </p:txBody>
          </p:sp>
          <p:sp>
            <p:nvSpPr>
              <p:cNvPr id="1160" name="Rectangle 136"/>
              <p:cNvSpPr>
                <a:spLocks noChangeArrowheads="1"/>
              </p:cNvSpPr>
              <p:nvPr userDrawn="1"/>
            </p:nvSpPr>
            <p:spPr bwMode="auto">
              <a:xfrm rot="696741">
                <a:off x="1126" y="1046"/>
                <a:ext cx="150" cy="12"/>
              </a:xfrm>
              <a:prstGeom prst="rect">
                <a:avLst/>
              </a:prstGeom>
              <a:solidFill>
                <a:schemeClr val="bg2"/>
              </a:solidFill>
              <a:ln w="9525">
                <a:noFill/>
                <a:miter lim="800000"/>
                <a:headEnd/>
                <a:tailEnd/>
              </a:ln>
              <a:effectLst/>
            </p:spPr>
            <p:txBody>
              <a:bodyPr wrap="none" anchor="ctr"/>
              <a:lstStyle/>
              <a:p>
                <a:endParaRPr lang="tr-TR"/>
              </a:p>
            </p:txBody>
          </p:sp>
          <p:sp>
            <p:nvSpPr>
              <p:cNvPr id="1161" name="Rectangle 137"/>
              <p:cNvSpPr>
                <a:spLocks noChangeArrowheads="1"/>
              </p:cNvSpPr>
              <p:nvPr userDrawn="1"/>
            </p:nvSpPr>
            <p:spPr bwMode="auto">
              <a:xfrm rot="1529990">
                <a:off x="1041" y="1174"/>
                <a:ext cx="140" cy="12"/>
              </a:xfrm>
              <a:prstGeom prst="rect">
                <a:avLst/>
              </a:prstGeom>
              <a:solidFill>
                <a:schemeClr val="bg2"/>
              </a:solidFill>
              <a:ln w="9525">
                <a:noFill/>
                <a:miter lim="800000"/>
                <a:headEnd/>
                <a:tailEnd/>
              </a:ln>
              <a:effectLst/>
            </p:spPr>
            <p:txBody>
              <a:bodyPr wrap="none" anchor="ctr"/>
              <a:lstStyle/>
              <a:p>
                <a:endParaRPr lang="tr-TR"/>
              </a:p>
            </p:txBody>
          </p:sp>
          <p:sp>
            <p:nvSpPr>
              <p:cNvPr id="1162" name="Unknown Shape"/>
              <p:cNvSpPr>
                <a:spLocks/>
              </p:cNvSpPr>
              <p:nvPr userDrawn="1"/>
            </p:nvSpPr>
            <p:spPr bwMode="auto">
              <a:xfrm>
                <a:off x="850" y="845"/>
                <a:ext cx="204" cy="120"/>
              </a:xfrm>
              <a:custGeom>
                <a:avLst/>
                <a:gdLst/>
                <a:ahLst/>
                <a:cxnLst>
                  <a:cxn ang="0">
                    <a:pos x="168" y="120"/>
                  </a:cxn>
                  <a:cxn ang="0">
                    <a:pos x="204" y="12"/>
                  </a:cxn>
                  <a:cxn ang="0">
                    <a:pos x="42" y="0"/>
                  </a:cxn>
                  <a:cxn ang="0">
                    <a:pos x="0" y="108"/>
                  </a:cxn>
                  <a:cxn ang="0">
                    <a:pos x="30" y="114"/>
                  </a:cxn>
                  <a:cxn ang="0">
                    <a:pos x="60" y="30"/>
                  </a:cxn>
                  <a:cxn ang="0">
                    <a:pos x="102" y="36"/>
                  </a:cxn>
                  <a:cxn ang="0">
                    <a:pos x="78" y="108"/>
                  </a:cxn>
                  <a:cxn ang="0">
                    <a:pos x="102" y="108"/>
                  </a:cxn>
                  <a:cxn ang="0">
                    <a:pos x="132" y="36"/>
                  </a:cxn>
                  <a:cxn ang="0">
                    <a:pos x="162" y="36"/>
                  </a:cxn>
                  <a:cxn ang="0">
                    <a:pos x="138" y="114"/>
                  </a:cxn>
                  <a:cxn ang="0">
                    <a:pos x="168" y="120"/>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w="9525">
                <a:noFill/>
                <a:round/>
                <a:headEnd/>
                <a:tailEnd/>
              </a:ln>
            </p:spPr>
            <p:txBody>
              <a:bodyPr/>
              <a:lstStyle/>
              <a:p>
                <a:endParaRPr lang="tr-TR"/>
              </a:p>
            </p:txBody>
          </p:sp>
          <p:sp>
            <p:nvSpPr>
              <p:cNvPr id="1163" name="Unknown Shape"/>
              <p:cNvSpPr>
                <a:spLocks/>
              </p:cNvSpPr>
              <p:nvPr userDrawn="1"/>
            </p:nvSpPr>
            <p:spPr bwMode="auto">
              <a:xfrm>
                <a:off x="19" y="431"/>
                <a:ext cx="90" cy="78"/>
              </a:xfrm>
              <a:custGeom>
                <a:avLst/>
                <a:gdLst/>
                <a:ahLst/>
                <a:cxnLst>
                  <a:cxn ang="0">
                    <a:pos x="66" y="36"/>
                  </a:cxn>
                  <a:cxn ang="0">
                    <a:pos x="66" y="36"/>
                  </a:cxn>
                  <a:cxn ang="0">
                    <a:pos x="18" y="24"/>
                  </a:cxn>
                  <a:cxn ang="0">
                    <a:pos x="0" y="30"/>
                  </a:cxn>
                  <a:cxn ang="0">
                    <a:pos x="36" y="78"/>
                  </a:cxn>
                  <a:cxn ang="0">
                    <a:pos x="48" y="72"/>
                  </a:cxn>
                  <a:cxn ang="0">
                    <a:pos x="24" y="36"/>
                  </a:cxn>
                  <a:cxn ang="0">
                    <a:pos x="24" y="36"/>
                  </a:cxn>
                  <a:cxn ang="0">
                    <a:pos x="72" y="54"/>
                  </a:cxn>
                  <a:cxn ang="0">
                    <a:pos x="90" y="42"/>
                  </a:cxn>
                  <a:cxn ang="0">
                    <a:pos x="54" y="0"/>
                  </a:cxn>
                  <a:cxn ang="0">
                    <a:pos x="42" y="6"/>
                  </a:cxn>
                  <a:cxn ang="0">
                    <a:pos x="66" y="36"/>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w="9525">
                <a:noFill/>
                <a:round/>
                <a:headEnd/>
                <a:tailEnd/>
              </a:ln>
            </p:spPr>
            <p:txBody>
              <a:bodyPr/>
              <a:lstStyle/>
              <a:p>
                <a:endParaRPr lang="tr-TR"/>
              </a:p>
            </p:txBody>
          </p:sp>
          <p:sp>
            <p:nvSpPr>
              <p:cNvPr id="1164" name="Unknown Shape"/>
              <p:cNvSpPr>
                <a:spLocks/>
              </p:cNvSpPr>
              <p:nvPr userDrawn="1"/>
            </p:nvSpPr>
            <p:spPr bwMode="auto">
              <a:xfrm>
                <a:off x="97" y="360"/>
                <a:ext cx="101" cy="89"/>
              </a:xfrm>
              <a:custGeom>
                <a:avLst/>
                <a:gdLst/>
                <a:ahLst/>
                <a:cxnLst>
                  <a:cxn ang="0">
                    <a:pos x="54" y="89"/>
                  </a:cxn>
                  <a:cxn ang="0">
                    <a:pos x="65" y="83"/>
                  </a:cxn>
                  <a:cxn ang="0">
                    <a:pos x="48" y="35"/>
                  </a:cxn>
                  <a:cxn ang="0">
                    <a:pos x="89" y="65"/>
                  </a:cxn>
                  <a:cxn ang="0">
                    <a:pos x="101" y="59"/>
                  </a:cxn>
                  <a:cxn ang="0">
                    <a:pos x="83" y="0"/>
                  </a:cxn>
                  <a:cxn ang="0">
                    <a:pos x="71" y="12"/>
                  </a:cxn>
                  <a:cxn ang="0">
                    <a:pos x="83" y="41"/>
                  </a:cxn>
                  <a:cxn ang="0">
                    <a:pos x="48" y="23"/>
                  </a:cxn>
                  <a:cxn ang="0">
                    <a:pos x="36" y="29"/>
                  </a:cxn>
                  <a:cxn ang="0">
                    <a:pos x="45" y="68"/>
                  </a:cxn>
                  <a:cxn ang="0">
                    <a:pos x="18" y="41"/>
                  </a:cxn>
                  <a:cxn ang="0">
                    <a:pos x="0" y="53"/>
                  </a:cxn>
                  <a:cxn ang="0">
                    <a:pos x="54" y="89"/>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w="9525">
                <a:noFill/>
                <a:round/>
                <a:headEnd/>
                <a:tailEnd/>
              </a:ln>
            </p:spPr>
            <p:txBody>
              <a:bodyPr/>
              <a:lstStyle/>
              <a:p>
                <a:endParaRPr lang="tr-TR"/>
              </a:p>
            </p:txBody>
          </p:sp>
          <p:sp>
            <p:nvSpPr>
              <p:cNvPr id="1165" name="Unknown Shape"/>
              <p:cNvSpPr>
                <a:spLocks/>
              </p:cNvSpPr>
              <p:nvPr userDrawn="1"/>
            </p:nvSpPr>
            <p:spPr bwMode="auto">
              <a:xfrm>
                <a:off x="677" y="1211"/>
                <a:ext cx="83" cy="78"/>
              </a:xfrm>
              <a:custGeom>
                <a:avLst/>
                <a:gdLst/>
                <a:ahLst/>
                <a:cxnLst>
                  <a:cxn ang="0">
                    <a:pos x="36" y="78"/>
                  </a:cxn>
                  <a:cxn ang="0">
                    <a:pos x="83" y="48"/>
                  </a:cxn>
                  <a:cxn ang="0">
                    <a:pos x="54" y="0"/>
                  </a:cxn>
                  <a:cxn ang="0">
                    <a:pos x="0" y="30"/>
                  </a:cxn>
                  <a:cxn ang="0">
                    <a:pos x="6" y="36"/>
                  </a:cxn>
                  <a:cxn ang="0">
                    <a:pos x="42" y="18"/>
                  </a:cxn>
                  <a:cxn ang="0">
                    <a:pos x="54" y="30"/>
                  </a:cxn>
                  <a:cxn ang="0">
                    <a:pos x="24" y="48"/>
                  </a:cxn>
                  <a:cxn ang="0">
                    <a:pos x="30" y="54"/>
                  </a:cxn>
                  <a:cxn ang="0">
                    <a:pos x="60" y="36"/>
                  </a:cxn>
                  <a:cxn ang="0">
                    <a:pos x="66" y="48"/>
                  </a:cxn>
                  <a:cxn ang="0">
                    <a:pos x="30" y="66"/>
                  </a:cxn>
                  <a:cxn ang="0">
                    <a:pos x="36" y="78"/>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w="9525">
                <a:noFill/>
                <a:round/>
                <a:headEnd/>
                <a:tailEnd/>
              </a:ln>
            </p:spPr>
            <p:txBody>
              <a:bodyPr/>
              <a:lstStyle/>
              <a:p>
                <a:endParaRPr lang="tr-TR"/>
              </a:p>
            </p:txBody>
          </p:sp>
          <p:sp>
            <p:nvSpPr>
              <p:cNvPr id="1166" name="Unknown Shape"/>
              <p:cNvSpPr>
                <a:spLocks/>
              </p:cNvSpPr>
              <p:nvPr userDrawn="1"/>
            </p:nvSpPr>
            <p:spPr bwMode="auto">
              <a:xfrm>
                <a:off x="940" y="491"/>
                <a:ext cx="90" cy="72"/>
              </a:xfrm>
              <a:custGeom>
                <a:avLst/>
                <a:gdLst/>
                <a:ahLst/>
                <a:cxnLst>
                  <a:cxn ang="0">
                    <a:pos x="90" y="30"/>
                  </a:cxn>
                  <a:cxn ang="0">
                    <a:pos x="66" y="0"/>
                  </a:cxn>
                  <a:cxn ang="0">
                    <a:pos x="0" y="36"/>
                  </a:cxn>
                  <a:cxn ang="0">
                    <a:pos x="24" y="72"/>
                  </a:cxn>
                  <a:cxn ang="0">
                    <a:pos x="36" y="66"/>
                  </a:cxn>
                  <a:cxn ang="0">
                    <a:pos x="18" y="42"/>
                  </a:cxn>
                  <a:cxn ang="0">
                    <a:pos x="36" y="30"/>
                  </a:cxn>
                  <a:cxn ang="0">
                    <a:pos x="54" y="54"/>
                  </a:cxn>
                  <a:cxn ang="0">
                    <a:pos x="60" y="48"/>
                  </a:cxn>
                  <a:cxn ang="0">
                    <a:pos x="48" y="24"/>
                  </a:cxn>
                  <a:cxn ang="0">
                    <a:pos x="60" y="12"/>
                  </a:cxn>
                  <a:cxn ang="0">
                    <a:pos x="78" y="42"/>
                  </a:cxn>
                  <a:cxn ang="0">
                    <a:pos x="90" y="30"/>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w="9525">
                <a:noFill/>
                <a:round/>
                <a:headEnd/>
                <a:tailEnd/>
              </a:ln>
            </p:spPr>
            <p:txBody>
              <a:bodyPr/>
              <a:lstStyle/>
              <a:p>
                <a:endParaRPr lang="tr-TR"/>
              </a:p>
            </p:txBody>
          </p:sp>
          <p:sp>
            <p:nvSpPr>
              <p:cNvPr id="1167" name="Unknown Shape"/>
              <p:cNvSpPr>
                <a:spLocks/>
              </p:cNvSpPr>
              <p:nvPr userDrawn="1"/>
            </p:nvSpPr>
            <p:spPr bwMode="auto">
              <a:xfrm>
                <a:off x="898" y="425"/>
                <a:ext cx="90" cy="84"/>
              </a:xfrm>
              <a:custGeom>
                <a:avLst/>
                <a:gdLst/>
                <a:ahLst/>
                <a:cxnLst>
                  <a:cxn ang="0">
                    <a:pos x="42" y="60"/>
                  </a:cxn>
                  <a:cxn ang="0">
                    <a:pos x="42" y="60"/>
                  </a:cxn>
                  <a:cxn ang="0">
                    <a:pos x="72" y="12"/>
                  </a:cxn>
                  <a:cxn ang="0">
                    <a:pos x="66" y="0"/>
                  </a:cxn>
                  <a:cxn ang="0">
                    <a:pos x="0" y="42"/>
                  </a:cxn>
                  <a:cxn ang="0">
                    <a:pos x="6" y="54"/>
                  </a:cxn>
                  <a:cxn ang="0">
                    <a:pos x="54" y="24"/>
                  </a:cxn>
                  <a:cxn ang="0">
                    <a:pos x="54" y="24"/>
                  </a:cxn>
                  <a:cxn ang="0">
                    <a:pos x="18" y="72"/>
                  </a:cxn>
                  <a:cxn ang="0">
                    <a:pos x="24" y="84"/>
                  </a:cxn>
                  <a:cxn ang="0">
                    <a:pos x="90" y="42"/>
                  </a:cxn>
                  <a:cxn ang="0">
                    <a:pos x="84" y="30"/>
                  </a:cxn>
                  <a:cxn ang="0">
                    <a:pos x="42" y="60"/>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w="9525">
                <a:noFill/>
                <a:round/>
                <a:headEnd/>
                <a:tailEnd/>
              </a:ln>
            </p:spPr>
            <p:txBody>
              <a:bodyPr/>
              <a:lstStyle/>
              <a:p>
                <a:endParaRPr lang="tr-TR"/>
              </a:p>
            </p:txBody>
          </p:sp>
          <p:sp>
            <p:nvSpPr>
              <p:cNvPr id="1168" name="Unknown Shape"/>
              <p:cNvSpPr>
                <a:spLocks/>
              </p:cNvSpPr>
              <p:nvPr userDrawn="1"/>
            </p:nvSpPr>
            <p:spPr bwMode="auto">
              <a:xfrm>
                <a:off x="7" y="1546"/>
                <a:ext cx="6" cy="12"/>
              </a:xfrm>
              <a:custGeom>
                <a:avLst/>
                <a:gdLst/>
                <a:ahLst/>
                <a:cxnLst>
                  <a:cxn ang="0">
                    <a:pos x="6" y="0"/>
                  </a:cxn>
                  <a:cxn ang="0">
                    <a:pos x="6" y="0"/>
                  </a:cxn>
                  <a:cxn ang="0">
                    <a:pos x="0" y="0"/>
                  </a:cxn>
                  <a:cxn ang="0">
                    <a:pos x="0" y="0"/>
                  </a:cxn>
                  <a:cxn ang="0">
                    <a:pos x="0" y="12"/>
                  </a:cxn>
                  <a:cxn ang="0">
                    <a:pos x="6" y="0"/>
                  </a:cxn>
                  <a:cxn ang="0">
                    <a:pos x="6" y="0"/>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w="9525">
                <a:noFill/>
                <a:round/>
                <a:headEnd/>
                <a:tailEnd/>
              </a:ln>
            </p:spPr>
            <p:txBody>
              <a:bodyPr/>
              <a:lstStyle/>
              <a:p>
                <a:endParaRPr lang="tr-TR"/>
              </a:p>
            </p:txBody>
          </p:sp>
          <p:sp>
            <p:nvSpPr>
              <p:cNvPr id="1169" name="Unknown Shape"/>
              <p:cNvSpPr>
                <a:spLocks/>
              </p:cNvSpPr>
              <p:nvPr userDrawn="1"/>
            </p:nvSpPr>
            <p:spPr bwMode="auto">
              <a:xfrm>
                <a:off x="7" y="264"/>
                <a:ext cx="30" cy="48"/>
              </a:xfrm>
              <a:custGeom>
                <a:avLst/>
                <a:gdLst/>
                <a:ahLst/>
                <a:cxnLst>
                  <a:cxn ang="0">
                    <a:pos x="18" y="48"/>
                  </a:cxn>
                  <a:cxn ang="0">
                    <a:pos x="18" y="48"/>
                  </a:cxn>
                  <a:cxn ang="0">
                    <a:pos x="30" y="42"/>
                  </a:cxn>
                  <a:cxn ang="0">
                    <a:pos x="0" y="0"/>
                  </a:cxn>
                  <a:cxn ang="0">
                    <a:pos x="0" y="24"/>
                  </a:cxn>
                  <a:cxn ang="0">
                    <a:pos x="18" y="48"/>
                  </a:cxn>
                  <a:cxn ang="0">
                    <a:pos x="18" y="48"/>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w="9525">
                <a:noFill/>
                <a:round/>
                <a:headEnd/>
                <a:tailEnd/>
              </a:ln>
            </p:spPr>
            <p:txBody>
              <a:bodyPr/>
              <a:lstStyle/>
              <a:p>
                <a:endParaRPr lang="tr-TR"/>
              </a:p>
            </p:txBody>
          </p:sp>
          <p:sp>
            <p:nvSpPr>
              <p:cNvPr id="1170" name="Unknown Shape"/>
              <p:cNvSpPr>
                <a:spLocks/>
              </p:cNvSpPr>
              <p:nvPr userDrawn="1"/>
            </p:nvSpPr>
            <p:spPr bwMode="auto">
              <a:xfrm>
                <a:off x="7" y="1552"/>
                <a:ext cx="36" cy="66"/>
              </a:xfrm>
              <a:custGeom>
                <a:avLst/>
                <a:gdLst/>
                <a:ahLst/>
                <a:cxnLst>
                  <a:cxn ang="0">
                    <a:pos x="36" y="0"/>
                  </a:cxn>
                  <a:cxn ang="0">
                    <a:pos x="24" y="0"/>
                  </a:cxn>
                  <a:cxn ang="0">
                    <a:pos x="24" y="0"/>
                  </a:cxn>
                  <a:cxn ang="0">
                    <a:pos x="0" y="36"/>
                  </a:cxn>
                  <a:cxn ang="0">
                    <a:pos x="0" y="66"/>
                  </a:cxn>
                  <a:cxn ang="0">
                    <a:pos x="36" y="0"/>
                  </a:cxn>
                  <a:cxn ang="0">
                    <a:pos x="36" y="0"/>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w="9525">
                <a:noFill/>
                <a:round/>
                <a:headEnd/>
                <a:tailEnd/>
              </a:ln>
            </p:spPr>
            <p:txBody>
              <a:bodyPr/>
              <a:lstStyle/>
              <a:p>
                <a:endParaRPr lang="tr-TR"/>
              </a:p>
            </p:txBody>
          </p:sp>
          <p:sp>
            <p:nvSpPr>
              <p:cNvPr id="1171" name="Rectangle 147"/>
              <p:cNvSpPr>
                <a:spLocks noChangeArrowheads="1"/>
              </p:cNvSpPr>
              <p:nvPr userDrawn="1"/>
            </p:nvSpPr>
            <p:spPr bwMode="auto">
              <a:xfrm rot="244926">
                <a:off x="1177" y="910"/>
                <a:ext cx="161" cy="12"/>
              </a:xfrm>
              <a:prstGeom prst="rect">
                <a:avLst/>
              </a:prstGeom>
              <a:solidFill>
                <a:schemeClr val="bg2"/>
              </a:solidFill>
              <a:ln w="9525">
                <a:noFill/>
                <a:miter lim="800000"/>
                <a:headEnd/>
                <a:tailEnd/>
              </a:ln>
              <a:effectLst/>
            </p:spPr>
            <p:txBody>
              <a:bodyPr wrap="none" anchor="ctr"/>
              <a:lstStyle/>
              <a:p>
                <a:endParaRPr lang="tr-TR"/>
              </a:p>
            </p:txBody>
          </p:sp>
          <p:sp>
            <p:nvSpPr>
              <p:cNvPr id="1172" name="Rectangle 148"/>
              <p:cNvSpPr>
                <a:spLocks noChangeArrowheads="1"/>
              </p:cNvSpPr>
              <p:nvPr userDrawn="1"/>
            </p:nvSpPr>
            <p:spPr bwMode="auto">
              <a:xfrm rot="16001411">
                <a:off x="290" y="95"/>
                <a:ext cx="138" cy="12"/>
              </a:xfrm>
              <a:prstGeom prst="rect">
                <a:avLst/>
              </a:prstGeom>
              <a:solidFill>
                <a:schemeClr val="bg2"/>
              </a:solidFill>
              <a:ln w="9525">
                <a:noFill/>
                <a:miter lim="800000"/>
                <a:headEnd/>
                <a:tailEnd/>
              </a:ln>
              <a:effectLst/>
            </p:spPr>
            <p:txBody>
              <a:bodyPr wrap="none" anchor="ctr"/>
              <a:lstStyle/>
              <a:p>
                <a:endParaRPr lang="tr-TR"/>
              </a:p>
            </p:txBody>
          </p:sp>
          <p:sp>
            <p:nvSpPr>
              <p:cNvPr id="1173" name="Unknown Shape"/>
              <p:cNvSpPr>
                <a:spLocks/>
              </p:cNvSpPr>
              <p:nvPr userDrawn="1"/>
            </p:nvSpPr>
            <p:spPr bwMode="auto">
              <a:xfrm>
                <a:off x="139" y="1282"/>
                <a:ext cx="144" cy="154"/>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tr-TR"/>
              </a:p>
            </p:txBody>
          </p:sp>
          <p:sp>
            <p:nvSpPr>
              <p:cNvPr id="1174" name="Unknown Shape"/>
              <p:cNvSpPr>
                <a:spLocks/>
              </p:cNvSpPr>
              <p:nvPr userDrawn="1"/>
            </p:nvSpPr>
            <p:spPr bwMode="auto">
              <a:xfrm rot="18742963">
                <a:off x="618" y="1258"/>
                <a:ext cx="68" cy="69"/>
              </a:xfrm>
              <a:custGeom>
                <a:avLst/>
                <a:gdLst/>
                <a:ahLst/>
                <a:cxnLst>
                  <a:cxn ang="0">
                    <a:pos x="0" y="102"/>
                  </a:cxn>
                  <a:cxn ang="0">
                    <a:pos x="59" y="154"/>
                  </a:cxn>
                  <a:cxn ang="0">
                    <a:pos x="117" y="120"/>
                  </a:cxn>
                  <a:cxn ang="0">
                    <a:pos x="62" y="55"/>
                  </a:cxn>
                  <a:cxn ang="0">
                    <a:pos x="104" y="34"/>
                  </a:cxn>
                  <a:cxn ang="0">
                    <a:pos x="117" y="53"/>
                  </a:cxn>
                  <a:cxn ang="0">
                    <a:pos x="141" y="47"/>
                  </a:cxn>
                  <a:cxn ang="0">
                    <a:pos x="97" y="2"/>
                  </a:cxn>
                  <a:cxn ang="0">
                    <a:pos x="36" y="33"/>
                  </a:cxn>
                  <a:cxn ang="0">
                    <a:pos x="90" y="107"/>
                  </a:cxn>
                  <a:cxn ang="0">
                    <a:pos x="28" y="101"/>
                  </a:cxn>
                  <a:cxn ang="0">
                    <a:pos x="0" y="102"/>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w="9525">
                <a:noFill/>
                <a:round/>
                <a:headEnd/>
                <a:tailEnd/>
              </a:ln>
              <a:effectLst/>
            </p:spPr>
            <p:txBody>
              <a:bodyPr/>
              <a:lstStyle/>
              <a:p>
                <a:endParaRPr lang="tr-TR"/>
              </a:p>
            </p:txBody>
          </p:sp>
          <p:sp>
            <p:nvSpPr>
              <p:cNvPr id="1175" name="Unknown Shape"/>
              <p:cNvSpPr>
                <a:spLocks/>
              </p:cNvSpPr>
              <p:nvPr userDrawn="1"/>
            </p:nvSpPr>
            <p:spPr bwMode="auto">
              <a:xfrm>
                <a:off x="235" y="212"/>
                <a:ext cx="348" cy="1272"/>
              </a:xfrm>
              <a:custGeom>
                <a:avLst/>
                <a:gdLst/>
                <a:ahLst/>
                <a:cxnLst>
                  <a:cxn ang="0">
                    <a:pos x="0" y="0"/>
                  </a:cxn>
                  <a:cxn ang="0">
                    <a:pos x="287" y="582"/>
                  </a:cxn>
                  <a:cxn ang="0">
                    <a:pos x="348" y="1272"/>
                  </a:cxn>
                  <a:cxn ang="0">
                    <a:pos x="54" y="676"/>
                  </a:cxn>
                  <a:cxn ang="0">
                    <a:pos x="0" y="0"/>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w="9525">
                <a:noFill/>
                <a:round/>
                <a:headEnd/>
                <a:tailEnd/>
              </a:ln>
              <a:effectLst/>
            </p:spPr>
            <p:txBody>
              <a:bodyPr/>
              <a:lstStyle/>
              <a:p>
                <a:endParaRPr lang="tr-TR"/>
              </a:p>
            </p:txBody>
          </p:sp>
          <p:sp>
            <p:nvSpPr>
              <p:cNvPr id="1176" name="Oval 152"/>
              <p:cNvSpPr>
                <a:spLocks noChangeArrowheads="1"/>
              </p:cNvSpPr>
              <p:nvPr userDrawn="1"/>
            </p:nvSpPr>
            <p:spPr bwMode="auto">
              <a:xfrm rot="19915651">
                <a:off x="296" y="756"/>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w="9525">
                <a:noFill/>
                <a:round/>
                <a:headEnd/>
                <a:tailEnd/>
              </a:ln>
              <a:effectLst/>
            </p:spPr>
            <p:txBody>
              <a:bodyPr/>
              <a:lstStyle/>
              <a:p>
                <a:endParaRPr lang="tr-TR"/>
              </a:p>
            </p:txBody>
          </p:sp>
        </p:grpSp>
      </p:grpSp>
      <p:sp>
        <p:nvSpPr>
          <p:cNvPr id="1177" name="Rectangle 153"/>
          <p:cNvSpPr>
            <a:spLocks noGrp="1" noRot="1" noChangeArrowheads="1"/>
          </p:cNvSpPr>
          <p:nvPr>
            <p:ph type="title"/>
          </p:nvPr>
        </p:nvSpPr>
        <p:spPr bwMode="auto">
          <a:xfrm>
            <a:off x="301625" y="228600"/>
            <a:ext cx="854075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178" name="Rectangle 154"/>
          <p:cNvSpPr>
            <a:spLocks noGrp="1" noChangeArrowheads="1"/>
          </p:cNvSpPr>
          <p:nvPr>
            <p:ph type="dt" sz="half" idx="2"/>
          </p:nvPr>
        </p:nvSpPr>
        <p:spPr bwMode="auto">
          <a:xfrm>
            <a:off x="301625"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pitchFamily="34" charset="0"/>
              </a:defRPr>
            </a:lvl1pPr>
          </a:lstStyle>
          <a:p>
            <a:endParaRPr lang="tr-TR"/>
          </a:p>
        </p:txBody>
      </p:sp>
      <p:sp>
        <p:nvSpPr>
          <p:cNvPr id="1179" name="Rectangle 15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pitchFamily="34" charset="0"/>
              </a:defRPr>
            </a:lvl1pPr>
          </a:lstStyle>
          <a:p>
            <a:endParaRPr lang="tr-TR"/>
          </a:p>
        </p:txBody>
      </p:sp>
      <p:sp>
        <p:nvSpPr>
          <p:cNvPr id="1180" name="Rectangle 156"/>
          <p:cNvSpPr>
            <a:spLocks noGrp="1" noChangeArrowheads="1"/>
          </p:cNvSpPr>
          <p:nvPr>
            <p:ph type="sldNum" sz="quarter" idx="4"/>
          </p:nvPr>
        </p:nvSpPr>
        <p:spPr bwMode="auto">
          <a:xfrm>
            <a:off x="6553200" y="6245225"/>
            <a:ext cx="228917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Arial" pitchFamily="34" charset="0"/>
              </a:defRPr>
            </a:lvl1pPr>
          </a:lstStyle>
          <a:p>
            <a:fld id="{3A1BF4FB-9A4B-472E-A3B0-822F7EC9CA61}" type="slidenum">
              <a:rPr lang="tr-TR"/>
              <a:pPr/>
              <a:t>‹#›</a:t>
            </a:fld>
            <a:endParaRPr lang="tr-TR"/>
          </a:p>
        </p:txBody>
      </p:sp>
      <p:sp>
        <p:nvSpPr>
          <p:cNvPr id="1181" name="Rectangle 157"/>
          <p:cNvSpPr>
            <a:spLocks noGrp="1" noRot="1" noChangeArrowheads="1"/>
          </p:cNvSpPr>
          <p:nvPr>
            <p:ph type="body" idx="1"/>
          </p:nvPr>
        </p:nvSpPr>
        <p:spPr bwMode="auto">
          <a:xfrm>
            <a:off x="301625" y="1600200"/>
            <a:ext cx="854075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Arial" pitchFamily="34" charset="0"/>
        <a:buChar char="►"/>
        <a:defRPr sz="3200">
          <a:solidFill>
            <a:schemeClr val="tx1"/>
          </a:solidFill>
          <a:effectLst>
            <a:outerShdw blurRad="38100" dist="38100" dir="2700000" algn="tl">
              <a:srgbClr val="FFFFFF"/>
            </a:outerShdw>
          </a:effectLst>
          <a:latin typeface="+mn-lt"/>
          <a:ea typeface="+mn-ea"/>
          <a:cs typeface="+mn-cs"/>
        </a:defRPr>
      </a:lvl1pPr>
      <a:lvl2pPr marL="742950" indent="-285750" algn="l" rtl="0" fontAlgn="base">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FFFFFF"/>
            </a:outerShdw>
          </a:effectLst>
          <a:latin typeface="+mn-lt"/>
        </a:defRPr>
      </a:lvl2pPr>
      <a:lvl3pPr marL="1143000" indent="-228600" algn="l" rtl="0" fontAlgn="base">
        <a:spcBef>
          <a:spcPct val="20000"/>
        </a:spcBef>
        <a:spcAft>
          <a:spcPct val="0"/>
        </a:spcAft>
        <a:buClr>
          <a:schemeClr val="hlink"/>
        </a:buClr>
        <a:buSzPct val="80000"/>
        <a:buFont typeface="Arial" pitchFamily="34" charset="0"/>
        <a:buChar char="►"/>
        <a:defRPr sz="2400">
          <a:solidFill>
            <a:schemeClr val="tx1"/>
          </a:solidFill>
          <a:effectLst>
            <a:outerShdw blurRad="38100" dist="38100" dir="2700000" algn="tl">
              <a:srgbClr val="FFFFFF"/>
            </a:outerShdw>
          </a:effectLst>
          <a:latin typeface="+mn-lt"/>
        </a:defRPr>
      </a:lvl3pPr>
      <a:lvl4pPr marL="1600200" indent="-228600" algn="l" rtl="0" fontAlgn="base">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FFFFFF"/>
            </a:outerShdw>
          </a:effectLst>
          <a:latin typeface="+mn-lt"/>
        </a:defRPr>
      </a:lvl4pPr>
      <a:lvl5pPr marL="20574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FFFFFF"/>
            </a:outerShdw>
          </a:effectLst>
          <a:latin typeface="+mn-lt"/>
        </a:defRPr>
      </a:lvl5pPr>
      <a:lvl6pPr marL="25146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FFFFFF"/>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950" y="476250"/>
            <a:ext cx="8856663" cy="3744913"/>
          </a:xfrm>
        </p:spPr>
        <p:txBody>
          <a:bodyPr/>
          <a:lstStyle/>
          <a:p>
            <a:r>
              <a:rPr lang="tr-TR" sz="2800" b="1" dirty="0">
                <a:solidFill>
                  <a:schemeClr val="tx1"/>
                </a:solidFill>
                <a:effectLst/>
                <a:latin typeface="Cambria" pitchFamily="18" charset="0"/>
              </a:rPr>
              <a:t>Bilgisayar Programlama I Dersi</a:t>
            </a:r>
            <a:br>
              <a:rPr lang="tr-TR" sz="2800" b="1" dirty="0">
                <a:solidFill>
                  <a:schemeClr val="tx1"/>
                </a:solidFill>
                <a:effectLst/>
                <a:latin typeface="Cambria" pitchFamily="18" charset="0"/>
              </a:rPr>
            </a:br>
            <a:r>
              <a:rPr lang="tr-TR" sz="2800" b="1" dirty="0">
                <a:solidFill>
                  <a:schemeClr val="tx1"/>
                </a:solidFill>
                <a:effectLst/>
                <a:latin typeface="Cambria" pitchFamily="18" charset="0"/>
              </a:rPr>
              <a:t>Microsoft .NET Framework ve C# Programlama Dili</a:t>
            </a:r>
            <a:br>
              <a:rPr lang="tr-TR" sz="2800" b="1" dirty="0">
                <a:solidFill>
                  <a:schemeClr val="tx1"/>
                </a:solidFill>
                <a:effectLst/>
                <a:latin typeface="Cambria" pitchFamily="18" charset="0"/>
              </a:rPr>
            </a:br>
            <a:r>
              <a:rPr lang="tr-TR" sz="2800" b="1" dirty="0">
                <a:solidFill>
                  <a:schemeClr val="tx1"/>
                </a:solidFill>
                <a:effectLst>
                  <a:outerShdw blurRad="38100" dist="38100" dir="2700000" algn="tl">
                    <a:srgbClr val="FFFFFF"/>
                  </a:outerShdw>
                </a:effectLst>
                <a:latin typeface="Cambria" pitchFamily="18" charset="0"/>
              </a:rPr>
              <a:t/>
            </a:r>
            <a:br>
              <a:rPr lang="tr-TR" sz="2800" b="1" dirty="0">
                <a:solidFill>
                  <a:schemeClr val="tx1"/>
                </a:solidFill>
                <a:effectLst>
                  <a:outerShdw blurRad="38100" dist="38100" dir="2700000" algn="tl">
                    <a:srgbClr val="FFFFFF"/>
                  </a:outerShdw>
                </a:effectLst>
                <a:latin typeface="Cambria" pitchFamily="18" charset="0"/>
              </a:rPr>
            </a:br>
            <a:r>
              <a:rPr lang="tr-TR" sz="2800" b="1" dirty="0">
                <a:solidFill>
                  <a:schemeClr val="tx1"/>
                </a:solidFill>
                <a:effectLst>
                  <a:outerShdw blurRad="38100" dist="38100" dir="2700000" algn="tl">
                    <a:srgbClr val="FFFFFF"/>
                  </a:outerShdw>
                </a:effectLst>
                <a:latin typeface="Cambria" pitchFamily="18" charset="0"/>
              </a:rPr>
              <a:t>Konular</a:t>
            </a:r>
            <a:br>
              <a:rPr lang="tr-TR" sz="2800" b="1" dirty="0">
                <a:solidFill>
                  <a:schemeClr val="tx1"/>
                </a:solidFill>
                <a:effectLst>
                  <a:outerShdw blurRad="38100" dist="38100" dir="2700000" algn="tl">
                    <a:srgbClr val="FFFFFF"/>
                  </a:outerShdw>
                </a:effectLst>
                <a:latin typeface="Cambria" pitchFamily="18" charset="0"/>
              </a:rPr>
            </a:br>
            <a:r>
              <a:rPr lang="tr-TR" sz="2400" b="1" i="1" dirty="0" smtClean="0">
                <a:solidFill>
                  <a:schemeClr val="tx1"/>
                </a:solidFill>
                <a:effectLst/>
                <a:latin typeface="Cambria" pitchFamily="18" charset="0"/>
              </a:rPr>
              <a:t>1-C# İfadeleri</a:t>
            </a:r>
            <a:br>
              <a:rPr lang="tr-TR" sz="2400" b="1" i="1" dirty="0" smtClean="0">
                <a:solidFill>
                  <a:schemeClr val="tx1"/>
                </a:solidFill>
                <a:effectLst/>
                <a:latin typeface="Cambria" pitchFamily="18" charset="0"/>
              </a:rPr>
            </a:br>
            <a:r>
              <a:rPr lang="tr-TR" sz="2400" b="1" i="1" dirty="0" smtClean="0">
                <a:solidFill>
                  <a:schemeClr val="tx1"/>
                </a:solidFill>
                <a:effectLst/>
                <a:latin typeface="Cambria" pitchFamily="18" charset="0"/>
              </a:rPr>
              <a:t>2- Değişkenler ve </a:t>
            </a:r>
            <a:r>
              <a:rPr lang="tr-TR" sz="2400" b="1" i="1" dirty="0">
                <a:solidFill>
                  <a:schemeClr val="tx1"/>
                </a:solidFill>
                <a:effectLst/>
                <a:latin typeface="Cambria" pitchFamily="18" charset="0"/>
              </a:rPr>
              <a:t>Tipleri</a:t>
            </a:r>
            <a:br>
              <a:rPr lang="tr-TR" sz="2400" b="1" i="1" dirty="0">
                <a:solidFill>
                  <a:schemeClr val="tx1"/>
                </a:solidFill>
                <a:effectLst/>
                <a:latin typeface="Cambria" pitchFamily="18" charset="0"/>
              </a:rPr>
            </a:br>
            <a:r>
              <a:rPr lang="tr-TR" sz="2400" b="1" i="1" dirty="0" smtClean="0">
                <a:solidFill>
                  <a:schemeClr val="tx1"/>
                </a:solidFill>
                <a:effectLst/>
                <a:latin typeface="Cambria" pitchFamily="18" charset="0"/>
              </a:rPr>
              <a:t>3- </a:t>
            </a:r>
            <a:r>
              <a:rPr lang="tr-TR" sz="2400" b="1" i="1" dirty="0">
                <a:solidFill>
                  <a:schemeClr val="tx1"/>
                </a:solidFill>
                <a:effectLst/>
                <a:latin typeface="Cambria" pitchFamily="18" charset="0"/>
              </a:rPr>
              <a:t>İlk Programımız</a:t>
            </a:r>
          </a:p>
        </p:txBody>
      </p:sp>
      <p:sp>
        <p:nvSpPr>
          <p:cNvPr id="4099" name="Rectangle 3"/>
          <p:cNvSpPr>
            <a:spLocks noGrp="1" noChangeArrowheads="1"/>
          </p:cNvSpPr>
          <p:nvPr>
            <p:ph type="subTitle" idx="1"/>
          </p:nvPr>
        </p:nvSpPr>
        <p:spPr>
          <a:xfrm>
            <a:off x="1116013" y="4581525"/>
            <a:ext cx="6553200" cy="1752600"/>
          </a:xfrm>
        </p:spPr>
        <p:txBody>
          <a:bodyPr/>
          <a:lstStyle/>
          <a:p>
            <a:pPr>
              <a:lnSpc>
                <a:spcPct val="80000"/>
              </a:lnSpc>
            </a:pPr>
            <a:r>
              <a:rPr lang="tr-TR" sz="2000" b="1" dirty="0">
                <a:latin typeface="Cambria" pitchFamily="18" charset="0"/>
              </a:rPr>
              <a:t>Dr. Sedat DOĞAN</a:t>
            </a:r>
          </a:p>
          <a:p>
            <a:pPr>
              <a:lnSpc>
                <a:spcPct val="80000"/>
              </a:lnSpc>
            </a:pPr>
            <a:r>
              <a:rPr lang="tr-TR" sz="2000" b="1" dirty="0" err="1">
                <a:latin typeface="Cambria" pitchFamily="18" charset="0"/>
              </a:rPr>
              <a:t>Ondokuz</a:t>
            </a:r>
            <a:r>
              <a:rPr lang="tr-TR" sz="2000" b="1" dirty="0">
                <a:latin typeface="Cambria" pitchFamily="18" charset="0"/>
              </a:rPr>
              <a:t> Mayıs Üniversitesi</a:t>
            </a:r>
          </a:p>
          <a:p>
            <a:pPr>
              <a:lnSpc>
                <a:spcPct val="80000"/>
              </a:lnSpc>
            </a:pPr>
            <a:r>
              <a:rPr lang="tr-TR" sz="2000" b="1" dirty="0">
                <a:latin typeface="Cambria" pitchFamily="18" charset="0"/>
              </a:rPr>
              <a:t>Mühendislik Fakültesi</a:t>
            </a:r>
          </a:p>
          <a:p>
            <a:pPr>
              <a:lnSpc>
                <a:spcPct val="80000"/>
              </a:lnSpc>
            </a:pPr>
            <a:r>
              <a:rPr lang="tr-TR" sz="2000" b="1" dirty="0">
                <a:latin typeface="Cambria" pitchFamily="18" charset="0"/>
              </a:rPr>
              <a:t>Harita Mühendisliği Bölümü</a:t>
            </a:r>
          </a:p>
          <a:p>
            <a:pPr>
              <a:lnSpc>
                <a:spcPct val="80000"/>
              </a:lnSpc>
            </a:pPr>
            <a:r>
              <a:rPr lang="tr-TR" sz="2000" b="1" dirty="0">
                <a:latin typeface="Cambria" pitchFamily="18" charset="0"/>
              </a:rPr>
              <a:t>SAMSUN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pPr>
              <a:buFont typeface="Arial" pitchFamily="34" charset="0"/>
              <a:buChar char="•"/>
            </a:pPr>
            <a:r>
              <a:rPr lang="tr-TR" sz="2000" b="1" dirty="0" smtClean="0">
                <a:latin typeface="Calibri" pitchFamily="34" charset="0"/>
              </a:rPr>
              <a:t>C#’da kurallar çok iyi tanımlanmıştır ve bir program yazmak için bu kurallara harfiyen uymak zorunludur (bu kurallara uymak zorundayız). Bu kesin kurallara </a:t>
            </a:r>
            <a:r>
              <a:rPr lang="tr-TR" sz="2000" b="1" i="1" dirty="0" smtClean="0">
                <a:solidFill>
                  <a:srgbClr val="3333FF"/>
                </a:solidFill>
                <a:latin typeface="Calibri" pitchFamily="34" charset="0"/>
              </a:rPr>
              <a:t>“yazım kuralları”</a:t>
            </a:r>
            <a:r>
              <a:rPr lang="tr-TR" sz="2000" b="1" dirty="0" smtClean="0">
                <a:solidFill>
                  <a:srgbClr val="3333FF"/>
                </a:solidFill>
                <a:latin typeface="Calibri" pitchFamily="34" charset="0"/>
              </a:rPr>
              <a:t> </a:t>
            </a:r>
            <a:r>
              <a:rPr lang="tr-TR" sz="2000" b="1" dirty="0" smtClean="0">
                <a:latin typeface="Calibri" pitchFamily="34" charset="0"/>
              </a:rPr>
              <a:t>ya da </a:t>
            </a:r>
            <a:r>
              <a:rPr lang="tr-TR" sz="2000" b="1" dirty="0" smtClean="0">
                <a:solidFill>
                  <a:srgbClr val="3333FF"/>
                </a:solidFill>
                <a:latin typeface="Calibri" pitchFamily="34" charset="0"/>
              </a:rPr>
              <a:t>“</a:t>
            </a:r>
            <a:r>
              <a:rPr lang="tr-TR" sz="2000" b="1" i="1" dirty="0" err="1" smtClean="0">
                <a:solidFill>
                  <a:srgbClr val="3333FF"/>
                </a:solidFill>
                <a:latin typeface="Calibri" pitchFamily="34" charset="0"/>
              </a:rPr>
              <a:t>syntax</a:t>
            </a:r>
            <a:r>
              <a:rPr lang="tr-TR" sz="2000" b="1" i="1" dirty="0" smtClean="0">
                <a:solidFill>
                  <a:srgbClr val="3333FF"/>
                </a:solidFill>
                <a:latin typeface="Calibri" pitchFamily="34" charset="0"/>
              </a:rPr>
              <a:t>” </a:t>
            </a:r>
            <a:r>
              <a:rPr lang="tr-TR" sz="2000" b="1" dirty="0" smtClean="0">
                <a:latin typeface="Calibri" pitchFamily="34" charset="0"/>
              </a:rPr>
              <a:t>adı verilir. Bir ifadenin hangi işi yaptığı, ne işe yaradığı gibi ifadenin anlamını tanımlayan bilgilere de </a:t>
            </a:r>
            <a:r>
              <a:rPr lang="tr-TR" sz="2000" b="1" i="1" dirty="0" smtClean="0">
                <a:solidFill>
                  <a:srgbClr val="3333FF"/>
                </a:solidFill>
                <a:latin typeface="Calibri" pitchFamily="34" charset="0"/>
              </a:rPr>
              <a:t>“semantik bilgiler veya kurallar” </a:t>
            </a:r>
            <a:r>
              <a:rPr lang="tr-TR" sz="2000" b="1" dirty="0" smtClean="0">
                <a:latin typeface="Calibri" pitchFamily="34" charset="0"/>
              </a:rPr>
              <a:t>adı verilir. Yazım kurallarını öğrenmek kolaydır, çünkü bu kurallar tıpkı bir formül gibi kesin ve açık tanımlarla belirlenmiştir. Bu kuralların yanlış anlaşılması mümkün değildir. Ama diğer taraftan semantik bilgileri ancak düşüncemizle kavrayabiliriz. Örneğin “X ifadesi şu işi yapar. Bunu şöyle yapar…” şeklinde tanımlarız. Bu tanımları bizim anlayıp ona göre ifadeleri kullanmalıyız. Konuşurken doğru sözcükleri seçmekle hemen hemen aynı şeydir. </a:t>
            </a:r>
          </a:p>
          <a:p>
            <a:pPr>
              <a:buFont typeface="Arial" pitchFamily="34" charset="0"/>
              <a:buChar char="•"/>
            </a:pPr>
            <a:r>
              <a:rPr lang="tr-TR" sz="2000" b="1" dirty="0" smtClean="0">
                <a:latin typeface="Calibri" pitchFamily="34" charset="0"/>
              </a:rPr>
              <a:t>C#’</a:t>
            </a:r>
            <a:r>
              <a:rPr lang="tr-TR" sz="2000" b="1" dirty="0" err="1" smtClean="0">
                <a:latin typeface="Calibri" pitchFamily="34" charset="0"/>
              </a:rPr>
              <a:t>ın</a:t>
            </a:r>
            <a:r>
              <a:rPr lang="tr-TR" sz="2000" b="1" dirty="0" smtClean="0">
                <a:latin typeface="Calibri" pitchFamily="34" charset="0"/>
              </a:rPr>
              <a:t> en basit, ama en temel kuralı şudur: Bütün ifadeler noktalı virgülle sona erer. Nasıl doğal bir dilde bir cümle nokta ile bitiyorsa, C#’da cümleler noktalı virgülle biter (bitmek zorundadır). O zaman demek ki C#’da cümleler ifadelerden oluşur. Bir tane ifade bir cümle olabileceği gibi, birden çok ifade de bir cümle olabilir. O yüzden C#’da, doğal dildeki “cümle” ifadesine karşılık olarak </a:t>
            </a:r>
            <a:r>
              <a:rPr lang="tr-TR" sz="2000" b="1" dirty="0" smtClean="0">
                <a:solidFill>
                  <a:srgbClr val="3333FF"/>
                </a:solidFill>
                <a:latin typeface="Calibri" pitchFamily="34" charset="0"/>
              </a:rPr>
              <a:t>“ifade veya </a:t>
            </a:r>
            <a:r>
              <a:rPr lang="tr-TR" sz="2000" b="1" dirty="0" err="1" smtClean="0">
                <a:solidFill>
                  <a:srgbClr val="3333FF"/>
                </a:solidFill>
                <a:latin typeface="Calibri" pitchFamily="34" charset="0"/>
              </a:rPr>
              <a:t>statement</a:t>
            </a:r>
            <a:r>
              <a:rPr lang="tr-TR" sz="2000" b="1" dirty="0" smtClean="0">
                <a:solidFill>
                  <a:srgbClr val="3333FF"/>
                </a:solidFill>
                <a:latin typeface="Calibri" pitchFamily="34" charset="0"/>
              </a:rPr>
              <a:t>” </a:t>
            </a:r>
            <a:r>
              <a:rPr lang="tr-TR" sz="2000" b="1" dirty="0" smtClean="0">
                <a:latin typeface="Calibri" pitchFamily="34" charset="0"/>
              </a:rPr>
              <a:t>adı verilir. Buna göre her bir ifade (</a:t>
            </a:r>
            <a:r>
              <a:rPr lang="tr-TR" sz="2000" b="1" dirty="0" err="1" smtClean="0">
                <a:latin typeface="Calibri" pitchFamily="34" charset="0"/>
              </a:rPr>
              <a:t>statement</a:t>
            </a:r>
            <a:r>
              <a:rPr lang="tr-TR" sz="2000" b="1" dirty="0" smtClean="0">
                <a:latin typeface="Calibri" pitchFamily="34" charset="0"/>
              </a:rPr>
              <a:t>) noktalı virgül ile (;) sona ermelidir. </a:t>
            </a:r>
          </a:p>
          <a:p>
            <a:pPr>
              <a:buNone/>
            </a:pPr>
            <a:endParaRPr lang="tr-TR" sz="2400" b="1" dirty="0">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Örneğin aşağıdaki ifadeye bakalım: </a:t>
            </a:r>
          </a:p>
          <a:p>
            <a:pPr>
              <a:buNone/>
            </a:pPr>
            <a:endParaRPr lang="tr-TR" sz="2400" b="1" dirty="0">
              <a:latin typeface="Calibri" pitchFamily="34" charset="0"/>
            </a:endParaRPr>
          </a:p>
          <a:p>
            <a:pPr>
              <a:buNone/>
            </a:pPr>
            <a:r>
              <a:rPr lang="tr-TR" sz="2400" b="1" i="1" dirty="0" err="1" smtClean="0">
                <a:solidFill>
                  <a:srgbClr val="3333FF"/>
                </a:solidFill>
                <a:latin typeface="Calibri" pitchFamily="34" charset="0"/>
              </a:rPr>
              <a:t>Console</a:t>
            </a:r>
            <a:r>
              <a:rPr lang="tr-TR" sz="2400" b="1" i="1" dirty="0" smtClean="0">
                <a:solidFill>
                  <a:srgbClr val="3333FF"/>
                </a:solidFill>
                <a:latin typeface="Calibri" pitchFamily="34" charset="0"/>
              </a:rPr>
              <a:t>.</a:t>
            </a:r>
            <a:r>
              <a:rPr lang="tr-TR" sz="2400" b="1" i="1" dirty="0" err="1" smtClean="0">
                <a:solidFill>
                  <a:srgbClr val="3333FF"/>
                </a:solidFill>
                <a:latin typeface="Calibri" pitchFamily="34" charset="0"/>
              </a:rPr>
              <a:t>WriteLine</a:t>
            </a:r>
            <a:r>
              <a:rPr lang="tr-TR" sz="2400" b="1" i="1" dirty="0" smtClean="0">
                <a:solidFill>
                  <a:srgbClr val="3333FF"/>
                </a:solidFill>
                <a:latin typeface="Calibri" pitchFamily="34" charset="0"/>
              </a:rPr>
              <a:t>(“Merhaba Arkadaşlar”);</a:t>
            </a:r>
          </a:p>
          <a:p>
            <a:pPr>
              <a:buNone/>
            </a:pPr>
            <a:r>
              <a:rPr lang="tr-TR" sz="2400" b="1" dirty="0" smtClean="0">
                <a:latin typeface="Calibri" pitchFamily="34" charset="0"/>
              </a:rPr>
              <a:t>Bu ifade bir C# ifadesidir. İfade noktalı virgül ile sona ermiştir. Bu nedenle bu ifade geçerli bir ifadedir. Yani, bilgisayar bu ifadede yapılması istenen şeyi ( ekrana “Merhaba Arkadaşlar” yazma isteğini) yapar. </a:t>
            </a:r>
          </a:p>
          <a:p>
            <a:pPr>
              <a:buNone/>
            </a:pPr>
            <a:r>
              <a:rPr lang="tr-TR" sz="2400" b="1" dirty="0" smtClean="0">
                <a:latin typeface="Calibri" pitchFamily="34" charset="0"/>
              </a:rPr>
              <a:t>Noktalı virgül olmazsa ne olur? Yani:</a:t>
            </a:r>
          </a:p>
          <a:p>
            <a:pPr>
              <a:buNone/>
            </a:pPr>
            <a:r>
              <a:rPr lang="tr-TR" sz="2400" b="1" i="1" dirty="0" err="1" smtClean="0">
                <a:solidFill>
                  <a:srgbClr val="3333FF"/>
                </a:solidFill>
                <a:latin typeface="Calibri" pitchFamily="34" charset="0"/>
              </a:rPr>
              <a:t>Console</a:t>
            </a:r>
            <a:r>
              <a:rPr lang="tr-TR" sz="2400" b="1" i="1" dirty="0" smtClean="0">
                <a:solidFill>
                  <a:srgbClr val="3333FF"/>
                </a:solidFill>
                <a:latin typeface="Calibri" pitchFamily="34" charset="0"/>
              </a:rPr>
              <a:t>.</a:t>
            </a:r>
            <a:r>
              <a:rPr lang="tr-TR" sz="2400" b="1" i="1" dirty="0" err="1" smtClean="0">
                <a:solidFill>
                  <a:srgbClr val="3333FF"/>
                </a:solidFill>
                <a:latin typeface="Calibri" pitchFamily="34" charset="0"/>
              </a:rPr>
              <a:t>WriteLine</a:t>
            </a:r>
            <a:r>
              <a:rPr lang="tr-TR" sz="2400" b="1" i="1" dirty="0" smtClean="0">
                <a:solidFill>
                  <a:srgbClr val="3333FF"/>
                </a:solidFill>
                <a:latin typeface="Calibri" pitchFamily="34" charset="0"/>
              </a:rPr>
              <a:t>(“Merhaba Arkadaşlar”)</a:t>
            </a:r>
          </a:p>
          <a:p>
            <a:pPr>
              <a:buNone/>
            </a:pPr>
            <a:r>
              <a:rPr lang="tr-TR" sz="2400" b="1" i="1" dirty="0" smtClean="0">
                <a:latin typeface="Calibri" pitchFamily="34" charset="0"/>
              </a:rPr>
              <a:t>Yazdık ve noktalı virgülü unuttuk diyelim ki. Bu durumda, bilgisayar bu ifadeyi çalıştıramaz. Çünkü ifadenin bittiğini anlayamaz. Mutlaka bu ifadenin sonuna noktalı virgül koymak zorundayız. Aksi halde bunu yapana kadar bu program derlenmez. Demek ki, c#’da bütün yazım kurallarına sıkı sıkıya uymamız gerekiyor. </a:t>
            </a:r>
          </a:p>
          <a:p>
            <a:pPr>
              <a:buNone/>
            </a:pPr>
            <a:endParaRPr lang="tr-TR" sz="2400" b="1" dirty="0">
              <a:latin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2. 2. Tanımlayıcı (</a:t>
            </a:r>
            <a:r>
              <a:rPr lang="tr-TR" sz="2400" b="1" dirty="0" err="1" smtClean="0">
                <a:latin typeface="Calibri" pitchFamily="34" charset="0"/>
              </a:rPr>
              <a:t>Identifier</a:t>
            </a:r>
            <a:r>
              <a:rPr lang="tr-TR" sz="2400" b="1" dirty="0" smtClean="0">
                <a:latin typeface="Calibri" pitchFamily="34" charset="0"/>
              </a:rPr>
              <a:t>) Nedir? Tanımlayıcıların Kullanılması:</a:t>
            </a:r>
          </a:p>
          <a:p>
            <a:pPr>
              <a:buNone/>
            </a:pPr>
            <a:r>
              <a:rPr lang="tr-TR" sz="2400" b="1" dirty="0" smtClean="0">
                <a:latin typeface="Calibri" pitchFamily="34" charset="0"/>
              </a:rPr>
              <a:t>     C# programında kullanılan ifadelerin (veya ifade topluluklarının = dil elemanlarının) adlarına </a:t>
            </a:r>
            <a:r>
              <a:rPr lang="tr-TR" sz="2400" b="1" dirty="0" smtClean="0">
                <a:solidFill>
                  <a:srgbClr val="3333FF"/>
                </a:solidFill>
                <a:latin typeface="Calibri" pitchFamily="34" charset="0"/>
              </a:rPr>
              <a:t>tanımlayıcı (veya </a:t>
            </a:r>
            <a:r>
              <a:rPr lang="tr-TR" sz="2400" b="1" dirty="0" err="1" smtClean="0">
                <a:solidFill>
                  <a:srgbClr val="3333FF"/>
                </a:solidFill>
                <a:latin typeface="Calibri" pitchFamily="34" charset="0"/>
              </a:rPr>
              <a:t>identifier</a:t>
            </a:r>
            <a:r>
              <a:rPr lang="tr-TR" sz="2400" b="1" dirty="0" smtClean="0">
                <a:solidFill>
                  <a:srgbClr val="3333FF"/>
                </a:solidFill>
                <a:latin typeface="Calibri" pitchFamily="34" charset="0"/>
              </a:rPr>
              <a:t> = kimliğini tanımlamak, ne olduğunu belirtmek)</a:t>
            </a:r>
            <a:r>
              <a:rPr lang="tr-TR" sz="2400" b="1" dirty="0" smtClean="0">
                <a:latin typeface="Calibri" pitchFamily="34" charset="0"/>
              </a:rPr>
              <a:t> denir. Örneğin aşağıda verilen birkaç tane C# program elemanlarını ifade etmek için tanımlayıcılar kullanılır: </a:t>
            </a:r>
          </a:p>
          <a:p>
            <a:pPr>
              <a:buFont typeface="Arial" pitchFamily="34" charset="0"/>
              <a:buChar char="•"/>
            </a:pPr>
            <a:r>
              <a:rPr lang="tr-TR" sz="2400" b="1" dirty="0" smtClean="0">
                <a:latin typeface="Calibri" pitchFamily="34" charset="0"/>
              </a:rPr>
              <a:t>İsim uzayları (isim alanları) için (</a:t>
            </a:r>
            <a:r>
              <a:rPr lang="tr-TR" sz="2400" b="1" dirty="0" err="1" smtClean="0">
                <a:latin typeface="Calibri" pitchFamily="34" charset="0"/>
              </a:rPr>
              <a:t>namespace</a:t>
            </a:r>
            <a:r>
              <a:rPr lang="tr-TR" sz="2400" b="1" dirty="0" smtClean="0">
                <a:latin typeface="Calibri" pitchFamily="34" charset="0"/>
              </a:rPr>
              <a:t>)</a:t>
            </a:r>
          </a:p>
          <a:p>
            <a:pPr>
              <a:buFont typeface="Arial" pitchFamily="34" charset="0"/>
              <a:buChar char="•"/>
            </a:pPr>
            <a:r>
              <a:rPr lang="tr-TR" sz="2400" b="1" dirty="0" smtClean="0">
                <a:latin typeface="Calibri" pitchFamily="34" charset="0"/>
              </a:rPr>
              <a:t>Sınıflar için (</a:t>
            </a:r>
            <a:r>
              <a:rPr lang="tr-TR" sz="2400" b="1" dirty="0" err="1" smtClean="0">
                <a:latin typeface="Calibri" pitchFamily="34" charset="0"/>
              </a:rPr>
              <a:t>class</a:t>
            </a:r>
            <a:r>
              <a:rPr lang="tr-TR" sz="2400" b="1" dirty="0" smtClean="0">
                <a:latin typeface="Calibri" pitchFamily="34" charset="0"/>
              </a:rPr>
              <a:t>)</a:t>
            </a:r>
          </a:p>
          <a:p>
            <a:pPr>
              <a:buFont typeface="Arial" pitchFamily="34" charset="0"/>
              <a:buChar char="•"/>
            </a:pPr>
            <a:r>
              <a:rPr lang="tr-TR" sz="2400" b="1" dirty="0" err="1" smtClean="0">
                <a:latin typeface="Calibri" pitchFamily="34" charset="0"/>
              </a:rPr>
              <a:t>Metodlar</a:t>
            </a:r>
            <a:r>
              <a:rPr lang="tr-TR" sz="2400" b="1" dirty="0" smtClean="0">
                <a:latin typeface="Calibri" pitchFamily="34" charset="0"/>
              </a:rPr>
              <a:t> (fonksiyonlar) için</a:t>
            </a:r>
          </a:p>
          <a:p>
            <a:pPr>
              <a:buFont typeface="Arial" pitchFamily="34" charset="0"/>
              <a:buChar char="•"/>
            </a:pPr>
            <a:r>
              <a:rPr lang="tr-TR" sz="2400" b="1" dirty="0" smtClean="0">
                <a:latin typeface="Calibri" pitchFamily="34" charset="0"/>
              </a:rPr>
              <a:t>Değişkenler için</a:t>
            </a:r>
          </a:p>
          <a:p>
            <a:pPr>
              <a:buNone/>
            </a:pPr>
            <a:r>
              <a:rPr lang="tr-TR" sz="2400" b="1" dirty="0" smtClean="0">
                <a:latin typeface="Calibri" pitchFamily="34" charset="0"/>
              </a:rPr>
              <a:t> mutlaka tanımlayıcılarla bu elemanlara isimler verilmelidir. Konular ilerledikçe, bütün yukarıda sayılan elemanların ne olduğunu, ne işe yaradığını bunları nasıl oluşturacağımızı vs. hepsini öğreneceğiz. </a:t>
            </a:r>
          </a:p>
          <a:p>
            <a:pPr>
              <a:buFont typeface="Arial" pitchFamily="34" charset="0"/>
              <a:buChar char="•"/>
            </a:pPr>
            <a:endParaRPr lang="tr-TR" sz="2400" b="1" dirty="0" smtClean="0">
              <a:latin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pPr>
              <a:buFont typeface="Wingdings" pitchFamily="2" charset="2"/>
              <a:buChar char="Ø"/>
            </a:pPr>
            <a:r>
              <a:rPr lang="tr-TR" sz="2400" b="1" dirty="0" smtClean="0">
                <a:latin typeface="Calibri" pitchFamily="34" charset="0"/>
              </a:rPr>
              <a:t>C#’ da tanımlayıcılar (isim) aşağıdaki yazım kurallarına uygun olacak şekilde seçilmelidir (tanımlanmalıdır):</a:t>
            </a:r>
          </a:p>
          <a:p>
            <a:pPr>
              <a:buFont typeface="Arial" pitchFamily="34" charset="0"/>
              <a:buChar char="•"/>
            </a:pPr>
            <a:r>
              <a:rPr lang="tr-TR" sz="2400" b="1" dirty="0" smtClean="0">
                <a:latin typeface="Calibri" pitchFamily="34" charset="0"/>
              </a:rPr>
              <a:t>Bir tanımlayıcı ifadesi; sadece İngilizce harf (büyük-küçük harf), rakam ve alt çizgi ( </a:t>
            </a:r>
            <a:r>
              <a:rPr lang="tr-TR" sz="2400" b="1" dirty="0" smtClean="0">
                <a:solidFill>
                  <a:srgbClr val="3333FF"/>
                </a:solidFill>
                <a:latin typeface="Calibri" pitchFamily="34" charset="0"/>
              </a:rPr>
              <a:t>_ </a:t>
            </a:r>
            <a:r>
              <a:rPr lang="tr-TR" sz="2400" b="1" dirty="0" smtClean="0">
                <a:latin typeface="Calibri" pitchFamily="34" charset="0"/>
              </a:rPr>
              <a:t>) karakterlerinden oluşabilir. </a:t>
            </a:r>
          </a:p>
          <a:p>
            <a:pPr>
              <a:buFont typeface="Arial" pitchFamily="34" charset="0"/>
              <a:buChar char="•"/>
            </a:pPr>
            <a:r>
              <a:rPr lang="tr-TR" sz="2400" b="1" dirty="0" smtClean="0">
                <a:latin typeface="Calibri" pitchFamily="34" charset="0"/>
              </a:rPr>
              <a:t>Bir tanımlayıcı ifadesi; ya bir harfle ya da alt çizgi (</a:t>
            </a:r>
            <a:r>
              <a:rPr lang="tr-TR" sz="2400" b="1" dirty="0" err="1" smtClean="0">
                <a:latin typeface="Calibri" pitchFamily="34" charset="0"/>
              </a:rPr>
              <a:t>underscore</a:t>
            </a:r>
            <a:r>
              <a:rPr lang="tr-TR" sz="2400" b="1" dirty="0" smtClean="0">
                <a:latin typeface="Calibri" pitchFamily="34" charset="0"/>
              </a:rPr>
              <a:t>) karakteri ile başlamak zorundadır. (Rakamla başlayamaz).</a:t>
            </a:r>
          </a:p>
          <a:p>
            <a:pPr>
              <a:buNone/>
            </a:pPr>
            <a:r>
              <a:rPr lang="tr-TR" sz="2400" b="1" dirty="0" smtClean="0">
                <a:latin typeface="Calibri" pitchFamily="34" charset="0"/>
              </a:rPr>
              <a:t>Aşağıda, geçerli ve geçersiz tanımlayıcı isimlerine örnekler verilmiştir. </a:t>
            </a:r>
          </a:p>
          <a:p>
            <a:pPr>
              <a:buNone/>
            </a:pPr>
            <a:endParaRPr lang="tr-TR" sz="2400" b="1" dirty="0" smtClean="0">
              <a:latin typeface="Calibri" pitchFamily="34" charset="0"/>
            </a:endParaRPr>
          </a:p>
        </p:txBody>
      </p:sp>
      <p:graphicFrame>
        <p:nvGraphicFramePr>
          <p:cNvPr id="4" name="3 Diyagram"/>
          <p:cNvGraphicFramePr/>
          <p:nvPr/>
        </p:nvGraphicFramePr>
        <p:xfrm>
          <a:off x="642910" y="3643314"/>
          <a:ext cx="8215370" cy="3071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2. C# İfadeleri</a:t>
            </a:r>
          </a:p>
          <a:p>
            <a:pPr>
              <a:buNone/>
            </a:pPr>
            <a:r>
              <a:rPr lang="tr-TR" sz="2400" b="1" dirty="0" smtClean="0">
                <a:latin typeface="Calibri" pitchFamily="34" charset="0"/>
              </a:rPr>
              <a:t>     Herhangi bir dili düşündüğümüzde, bu dilin bir yazım kuralları (gramer kuralları ve imla kuralları) bir de yazılan sözcük veya sembollerin anlamları (semantik içerikleri) vardır. Bir insan konuşurken, ifade etmek istediği düşüncesini doğru bir şekilde ifade edecek olan sözcükleri, sözcüklerin anlamlarına göre seçer (semantik içeriklerine göre seçer) ve seçtiği bu sözcükleri gramer kurallarına uygun bir </a:t>
            </a:r>
            <a:r>
              <a:rPr lang="tr-TR" sz="2400" b="1" dirty="0" err="1" smtClean="0">
                <a:latin typeface="Calibri" pitchFamily="34" charset="0"/>
              </a:rPr>
              <a:t>sekilde</a:t>
            </a:r>
            <a:r>
              <a:rPr lang="tr-TR" sz="2400" b="1" dirty="0" smtClean="0">
                <a:latin typeface="Calibri" pitchFamily="34" charset="0"/>
              </a:rPr>
              <a:t> ve uygun bir sırada </a:t>
            </a:r>
            <a:r>
              <a:rPr lang="tr-TR" sz="2400" b="1" dirty="0" err="1" smtClean="0">
                <a:latin typeface="Calibri" pitchFamily="34" charset="0"/>
              </a:rPr>
              <a:t>yanyana</a:t>
            </a:r>
            <a:r>
              <a:rPr lang="tr-TR" sz="2400" b="1" dirty="0" smtClean="0">
                <a:latin typeface="Calibri" pitchFamily="34" charset="0"/>
              </a:rPr>
              <a:t> dizer ve bu sırayla bu sözcüklerin seslerini çıkararak konuşur. </a:t>
            </a:r>
          </a:p>
          <a:p>
            <a:pPr>
              <a:buNone/>
            </a:pPr>
            <a:r>
              <a:rPr lang="tr-TR" sz="2400" b="1" dirty="0" smtClean="0">
                <a:latin typeface="Calibri" pitchFamily="34" charset="0"/>
              </a:rPr>
              <a:t>     Eğer konuşmacı (insan), düşüncelerini ifade etmek için yanlış sözcükler seçerse, düşüncesini doğru bir şekilde ifade edemez. </a:t>
            </a:r>
            <a:endParaRPr lang="tr-TR" sz="2400" b="1" dirty="0">
              <a:latin typeface="Calibri" pitchFamily="34" charset="0"/>
            </a:endParaRPr>
          </a:p>
          <a:p>
            <a:pPr>
              <a:buNone/>
            </a:pPr>
            <a:r>
              <a:rPr lang="tr-TR" sz="2400" b="1" dirty="0" smtClean="0">
                <a:latin typeface="Calibri" pitchFamily="34" charset="0"/>
              </a:rPr>
              <a:t>     Örneğin, bir konuşmacı karnının aç olduğunu ve yemek yemek istediğini ifade etmek istesin. Bunun için seçmesi gereken sözcüklerin ne olması gerektiğini bilmelidir değil mi? Bu, her bir sözcüğün semantik içeriğinin yani anlamının bilinmesi sayesinde olur. </a:t>
            </a:r>
          </a:p>
          <a:p>
            <a:pPr>
              <a:buNone/>
            </a:pPr>
            <a:endParaRPr lang="tr-TR" sz="2400" b="1"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Bu konuşmacı, karnının </a:t>
            </a:r>
            <a:r>
              <a:rPr lang="tr-TR" sz="2400" b="1" dirty="0" err="1" smtClean="0">
                <a:latin typeface="Calibri" pitchFamily="34" charset="0"/>
              </a:rPr>
              <a:t>açıktığını</a:t>
            </a:r>
            <a:r>
              <a:rPr lang="tr-TR" sz="2400" b="1" dirty="0" smtClean="0">
                <a:latin typeface="Calibri" pitchFamily="34" charset="0"/>
              </a:rPr>
              <a:t> ve yemek yemek istediğini ifade etmek için şu sözcükleri seçmelidir: </a:t>
            </a:r>
          </a:p>
          <a:p>
            <a:pPr>
              <a:buFont typeface="Arial" pitchFamily="34" charset="0"/>
              <a:buChar char="•"/>
            </a:pPr>
            <a:r>
              <a:rPr lang="tr-TR" sz="2400" b="1" dirty="0" smtClean="0">
                <a:latin typeface="Calibri" pitchFamily="34" charset="0"/>
              </a:rPr>
              <a:t> Karın</a:t>
            </a:r>
          </a:p>
          <a:p>
            <a:pPr>
              <a:buFont typeface="Arial" pitchFamily="34" charset="0"/>
              <a:buChar char="•"/>
            </a:pPr>
            <a:r>
              <a:rPr lang="tr-TR" sz="2400" b="1" dirty="0" smtClean="0">
                <a:latin typeface="Calibri" pitchFamily="34" charset="0"/>
              </a:rPr>
              <a:t>Acıkmak</a:t>
            </a:r>
          </a:p>
          <a:p>
            <a:pPr>
              <a:buFont typeface="Arial" pitchFamily="34" charset="0"/>
              <a:buChar char="•"/>
            </a:pPr>
            <a:r>
              <a:rPr lang="tr-TR" sz="2400" b="1" dirty="0" smtClean="0">
                <a:latin typeface="Calibri" pitchFamily="34" charset="0"/>
              </a:rPr>
              <a:t>Yemek</a:t>
            </a:r>
          </a:p>
          <a:p>
            <a:pPr>
              <a:buFont typeface="Arial" pitchFamily="34" charset="0"/>
              <a:buChar char="•"/>
            </a:pPr>
            <a:r>
              <a:rPr lang="tr-TR" sz="2400" b="1" dirty="0" smtClean="0">
                <a:latin typeface="Calibri" pitchFamily="34" charset="0"/>
              </a:rPr>
              <a:t>İstemek </a:t>
            </a:r>
          </a:p>
          <a:p>
            <a:pPr>
              <a:buNone/>
            </a:pPr>
            <a:r>
              <a:rPr lang="tr-TR" sz="2400" b="1" dirty="0" smtClean="0">
                <a:latin typeface="Calibri" pitchFamily="34" charset="0"/>
              </a:rPr>
              <a:t>Bu sözcükler dikkat ederseniz, en yalın hallerini ifade ediyor. Bu haliyle düşüncesini ifade edebilir mi? EDEMEZ DEĞİL Mİ?Şu cümlelere bakalım:</a:t>
            </a:r>
          </a:p>
          <a:p>
            <a:pPr>
              <a:buFont typeface="Wingdings" pitchFamily="2" charset="2"/>
              <a:buChar char="§"/>
            </a:pPr>
            <a:r>
              <a:rPr lang="tr-TR" sz="2400" b="1" dirty="0" smtClean="0">
                <a:latin typeface="Calibri" pitchFamily="34" charset="0"/>
              </a:rPr>
              <a:t>Yemek karın acıkmak istemek.</a:t>
            </a:r>
          </a:p>
          <a:p>
            <a:pPr>
              <a:buFont typeface="Wingdings" pitchFamily="2" charset="2"/>
              <a:buChar char="§"/>
            </a:pPr>
            <a:r>
              <a:rPr lang="tr-TR" sz="2400" b="1" dirty="0" smtClean="0">
                <a:latin typeface="Calibri" pitchFamily="34" charset="0"/>
              </a:rPr>
              <a:t>Acıkmak istemek yemek karın.</a:t>
            </a:r>
          </a:p>
          <a:p>
            <a:pPr>
              <a:buFont typeface="Wingdings" pitchFamily="2" charset="2"/>
              <a:buChar char="§"/>
            </a:pPr>
            <a:r>
              <a:rPr lang="tr-TR" sz="2400" b="1" dirty="0" smtClean="0">
                <a:latin typeface="Calibri" pitchFamily="34" charset="0"/>
              </a:rPr>
              <a:t>Karın acıkmak istemek yemek.</a:t>
            </a:r>
          </a:p>
          <a:p>
            <a:pPr>
              <a:buFont typeface="Wingdings" pitchFamily="2" charset="2"/>
              <a:buChar char="§"/>
            </a:pPr>
            <a:r>
              <a:rPr lang="tr-TR" sz="2400" b="1" dirty="0" smtClean="0">
                <a:latin typeface="Calibri" pitchFamily="34" charset="0"/>
              </a:rPr>
              <a:t>Karın yemek acıkmak istemek.</a:t>
            </a:r>
          </a:p>
          <a:p>
            <a:pPr>
              <a:buFont typeface="Wingdings" pitchFamily="2" charset="2"/>
              <a:buChar char="§"/>
            </a:pPr>
            <a:r>
              <a:rPr lang="tr-TR" sz="2400" b="1" dirty="0" smtClean="0">
                <a:latin typeface="Calibri" pitchFamily="34" charset="0"/>
              </a:rPr>
              <a:t>Karın acıkmak yemek istemek. </a:t>
            </a:r>
          </a:p>
          <a:p>
            <a:pPr>
              <a:buNone/>
            </a:pPr>
            <a:r>
              <a:rPr lang="tr-TR" sz="2400" b="1" dirty="0" smtClean="0">
                <a:latin typeface="Calibri" pitchFamily="34" charset="0"/>
              </a:rPr>
              <a:t>Bu cümleler anlamlı mı? TABİİ Kİ DEĞİL.</a:t>
            </a:r>
          </a:p>
          <a:p>
            <a:pPr>
              <a:buNone/>
            </a:pPr>
            <a:endParaRPr lang="tr-TR" sz="2400" b="1"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pPr>
              <a:buNone/>
            </a:pPr>
            <a:r>
              <a:rPr lang="tr-TR" sz="2400" b="1" dirty="0" smtClean="0">
                <a:latin typeface="Calibri" pitchFamily="34" charset="0"/>
              </a:rPr>
              <a:t>     Anlamlı olmaları için şu halleriyle doğru sırada olmaları yetmez. En doğru sıra aşağıdaki gibi olmalıdır:</a:t>
            </a:r>
          </a:p>
          <a:p>
            <a:pPr>
              <a:buFont typeface="Wingdings" pitchFamily="2" charset="2"/>
              <a:buChar char="§"/>
            </a:pPr>
            <a:r>
              <a:rPr lang="tr-TR" sz="2400" b="1" i="1" dirty="0" smtClean="0">
                <a:latin typeface="Calibri" pitchFamily="34" charset="0"/>
              </a:rPr>
              <a:t>Karın acıkmak yemek yemek istemek. </a:t>
            </a:r>
          </a:p>
          <a:p>
            <a:pPr>
              <a:buNone/>
            </a:pPr>
            <a:r>
              <a:rPr lang="tr-TR" sz="2400" b="1" dirty="0" smtClean="0">
                <a:latin typeface="Calibri" pitchFamily="34" charset="0"/>
              </a:rPr>
              <a:t>Dikkat edin bu haliyle hiçbir şey ifade etmiyor: Ne zamanı, ne özneyi ne de özne ve fiil arasındaki ilişkiyi ifade ediyor. O zaman sadece doğru sözcükleri seçmek anlam için yeterli değildir ama MUTLAKA GEREKLİDİR. Burada dilin gramer kurallarının da bilinmesi ve bu kurallarında yerli yerinde kullanılması gerekir. Özne, zaman zarfı, yüklem, tümleç vs. gibi kurallar ve bu kuralların nasıl uygulanacağı bilinmelidir. Aşağıdaki cümleler bu sözcükleri kullanarak kurulan anlamlı ifadelere örnektir:</a:t>
            </a:r>
          </a:p>
          <a:p>
            <a:pPr marL="457200" indent="-457200">
              <a:buFont typeface="+mj-lt"/>
              <a:buAutoNum type="arabicPeriod"/>
            </a:pPr>
            <a:r>
              <a:rPr lang="tr-TR" sz="2400" b="1" dirty="0" smtClean="0">
                <a:latin typeface="Calibri" pitchFamily="34" charset="0"/>
              </a:rPr>
              <a:t>Karnım acıktı, yemek yemek istiyorum.</a:t>
            </a:r>
          </a:p>
          <a:p>
            <a:pPr marL="457200" indent="-457200">
              <a:buFont typeface="+mj-lt"/>
              <a:buAutoNum type="arabicPeriod"/>
            </a:pPr>
            <a:r>
              <a:rPr lang="tr-TR" sz="2400" b="1" dirty="0" smtClean="0">
                <a:latin typeface="Calibri" pitchFamily="34" charset="0"/>
              </a:rPr>
              <a:t>Karnım acıkmıştı, yemek yemek istemiştim.</a:t>
            </a:r>
          </a:p>
          <a:p>
            <a:pPr marL="457200" indent="-457200">
              <a:buFont typeface="+mj-lt"/>
              <a:buAutoNum type="arabicPeriod"/>
            </a:pPr>
            <a:r>
              <a:rPr lang="tr-TR" sz="2400" b="1" dirty="0" smtClean="0">
                <a:latin typeface="Calibri" pitchFamily="34" charset="0"/>
              </a:rPr>
              <a:t>Karınları acıktı, yemek yemek istiyorlar. Vs. vs. </a:t>
            </a:r>
          </a:p>
          <a:p>
            <a:pPr marL="457200" indent="-457200">
              <a:buNone/>
            </a:pPr>
            <a:endParaRPr lang="tr-TR" sz="2400" b="1" dirty="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Bazen, doğru sözcükleri doğru sırada kullanmak bile yetmeyebilir. Bunlara ek olarak, imla kuralları da bilinmeli ve doğru kullanılmalıdır. Çünkü, imla kuralları da anlamı değiştirebilmektedir. Aşağıdaki örneğe bakalım:</a:t>
            </a:r>
          </a:p>
          <a:p>
            <a:pPr>
              <a:buFont typeface="Arial" pitchFamily="34" charset="0"/>
              <a:buChar char="•"/>
            </a:pPr>
            <a:r>
              <a:rPr lang="tr-TR" sz="2400" b="1" dirty="0" smtClean="0">
                <a:latin typeface="Calibri" pitchFamily="34" charset="0"/>
              </a:rPr>
              <a:t>Sen de çalış baban gibi, eşek olma.</a:t>
            </a:r>
          </a:p>
          <a:p>
            <a:pPr>
              <a:buFont typeface="Arial" pitchFamily="34" charset="0"/>
              <a:buChar char="•"/>
            </a:pPr>
            <a:r>
              <a:rPr lang="tr-TR" sz="2400" b="1" dirty="0" smtClean="0">
                <a:latin typeface="Calibri" pitchFamily="34" charset="0"/>
              </a:rPr>
              <a:t>Sen de çalış, baban gibi eşek olma. </a:t>
            </a:r>
          </a:p>
          <a:p>
            <a:pPr>
              <a:buNone/>
            </a:pPr>
            <a:endParaRPr lang="tr-TR" sz="2400" b="1" dirty="0">
              <a:latin typeface="Calibri" pitchFamily="34" charset="0"/>
            </a:endParaRPr>
          </a:p>
          <a:p>
            <a:pPr>
              <a:buNone/>
            </a:pPr>
            <a:r>
              <a:rPr lang="tr-TR" sz="2400" b="1" dirty="0" smtClean="0">
                <a:latin typeface="Calibri" pitchFamily="34" charset="0"/>
              </a:rPr>
              <a:t>İki cümlede, virgülün anlamları nasıl değiştirdiğine dikkat ediniz. </a:t>
            </a:r>
          </a:p>
          <a:p>
            <a:pPr>
              <a:buNone/>
            </a:pPr>
            <a:r>
              <a:rPr lang="tr-TR" sz="2400" b="1" dirty="0" smtClean="0">
                <a:latin typeface="Calibri" pitchFamily="34" charset="0"/>
              </a:rPr>
              <a:t>Öyleyse, düşüncelerimizi, duygularımızı, anılarımızı, vs. doğru bir şekilde ifade edebilmemiz için, hem düşünceyi ifade edecek sözcüklerin semantik anlamlarını, hem dilin gramer kurallarını hem de imla kurallarını bilmeli ve bunları doğru kullanmalıyız. </a:t>
            </a:r>
          </a:p>
          <a:p>
            <a:pPr>
              <a:buNone/>
            </a:pPr>
            <a:r>
              <a:rPr lang="tr-TR" sz="2400" b="1" dirty="0" smtClean="0">
                <a:latin typeface="Calibri" pitchFamily="34" charset="0"/>
              </a:rPr>
              <a:t>Buraya kadar anlattığımız her şey C# dili için de geçerlidir. (Diğer bütün doğal diller ve yapay diller için de tabii ki aynı şeyler geçerlidir.)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C#’ da bir dildir. Tıpkı Türkçe gibi. Bu dili biz, bilgisayara düşüncelerimizi iletmek ve bu sayede ona yapmasını istediğimiz şeyleri nasıl yapacağını öğretmek için kullanacağız. O zaman bu işi doğru yapabilmemiz için, doğru sözcükleri seçmeliyiz (semantik anlama göre), bunları doğru sırada ve C# dilinin gramer kurallarına uygun bir şekilde yazmalıyız ve imla kurallarını da doğru şekilde kullanmalıyız. C#’ da bu kuralları iki ayrı grup olarak adlandırırız:</a:t>
            </a:r>
          </a:p>
          <a:p>
            <a:pPr>
              <a:buFont typeface="Arial" pitchFamily="34" charset="0"/>
              <a:buChar char="•"/>
            </a:pPr>
            <a:r>
              <a:rPr lang="tr-TR" sz="2400" b="1" dirty="0" smtClean="0">
                <a:latin typeface="Calibri" pitchFamily="34" charset="0"/>
              </a:rPr>
              <a:t>1- C# Dilinin Semantik Kuralları </a:t>
            </a:r>
          </a:p>
          <a:p>
            <a:pPr>
              <a:buFont typeface="Arial" pitchFamily="34" charset="0"/>
              <a:buChar char="•"/>
            </a:pPr>
            <a:r>
              <a:rPr lang="tr-TR" sz="2400" b="1" dirty="0" smtClean="0">
                <a:latin typeface="Calibri" pitchFamily="34" charset="0"/>
              </a:rPr>
              <a:t>2- C# Dilinin Yazım Kuralları (</a:t>
            </a:r>
            <a:r>
              <a:rPr lang="tr-TR" sz="2400" b="1" dirty="0" err="1" smtClean="0">
                <a:latin typeface="Calibri" pitchFamily="34" charset="0"/>
              </a:rPr>
              <a:t>Syntax</a:t>
            </a:r>
            <a:r>
              <a:rPr lang="tr-TR" sz="2400" b="1" dirty="0" smtClean="0">
                <a:latin typeface="Calibri" pitchFamily="34" charset="0"/>
              </a:rPr>
              <a:t> Kuralları)</a:t>
            </a:r>
          </a:p>
          <a:p>
            <a:pPr>
              <a:buNone/>
            </a:pPr>
            <a:endParaRPr lang="tr-TR" sz="2400" b="1" dirty="0" smtClean="0">
              <a:latin typeface="Calibri" pitchFamily="34" charset="0"/>
            </a:endParaRPr>
          </a:p>
          <a:p>
            <a:pPr>
              <a:buNone/>
            </a:pPr>
            <a:r>
              <a:rPr lang="tr-TR" sz="2400" b="1" dirty="0" smtClean="0">
                <a:latin typeface="Calibri" pitchFamily="34" charset="0"/>
              </a:rPr>
              <a:t>     Bu kurallar neleri kapsar? Bunu aşağıdaki gibi bir şekille ifade edelim.</a:t>
            </a:r>
            <a:endParaRPr lang="tr-TR" sz="2400" b="1" dirty="0">
              <a:latin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Diyagram"/>
          <p:cNvGraphicFramePr/>
          <p:nvPr/>
        </p:nvGraphicFramePr>
        <p:xfrm>
          <a:off x="785786" y="357166"/>
          <a:ext cx="8072494" cy="47863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Aşağı Ok"/>
          <p:cNvSpPr/>
          <p:nvPr/>
        </p:nvSpPr>
        <p:spPr bwMode="auto">
          <a:xfrm>
            <a:off x="2571736" y="1000108"/>
            <a:ext cx="571504" cy="857256"/>
          </a:xfrm>
          <a:prstGeom prst="downArrow">
            <a:avLst/>
          </a:prstGeom>
          <a:solidFill>
            <a:schemeClr val="tx1"/>
          </a:solidFill>
          <a:ln w="25400" cap="flat" cmpd="sng" algn="ctr">
            <a:solidFill>
              <a:schemeClr val="tx1"/>
            </a:solid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tr-TR" sz="1200" b="0" i="0" u="none" strike="noStrike" cap="none" normalizeH="0" baseline="0" dirty="0" smtClean="0">
              <a:ln>
                <a:noFill/>
              </a:ln>
              <a:effectLst/>
              <a:latin typeface="Calibri" pitchFamily="34" charset="0"/>
            </a:endParaRPr>
          </a:p>
        </p:txBody>
      </p:sp>
      <p:sp>
        <p:nvSpPr>
          <p:cNvPr id="8" name="7 Aşağı Ok"/>
          <p:cNvSpPr/>
          <p:nvPr/>
        </p:nvSpPr>
        <p:spPr bwMode="auto">
          <a:xfrm>
            <a:off x="6572264" y="1000108"/>
            <a:ext cx="571504" cy="857256"/>
          </a:xfrm>
          <a:prstGeom prst="downArrow">
            <a:avLst/>
          </a:prstGeom>
          <a:solidFill>
            <a:schemeClr val="tx1"/>
          </a:solidFill>
          <a:ln w="25400" cap="flat" cmpd="sng" algn="ctr">
            <a:solidFill>
              <a:schemeClr val="tx1"/>
            </a:solidFill>
            <a:prstDash val="solid"/>
            <a:round/>
            <a:headEnd type="none" w="med" len="med"/>
            <a:tailEnd type="triangle" w="med" len="med"/>
          </a:ln>
          <a:effectLst/>
        </p:spPr>
        <p:txBody>
          <a:bodyPr vert="horz" wrap="square" lIns="90000" tIns="46800" rIns="90000" bIns="4680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tr-TR" sz="1200" b="0" i="0" u="none" strike="noStrike" cap="none" normalizeH="0" baseline="0" smtClean="0">
              <a:ln>
                <a:noFill/>
              </a:ln>
              <a:solidFill>
                <a:schemeClr val="tx1"/>
              </a:solidFill>
              <a:effectLst/>
              <a:latin typeface="Calibri" pitchFamily="34" charset="0"/>
            </a:endParaRPr>
          </a:p>
        </p:txBody>
      </p:sp>
      <p:sp>
        <p:nvSpPr>
          <p:cNvPr id="9" name="8 Metin kutusu"/>
          <p:cNvSpPr txBox="1"/>
          <p:nvPr/>
        </p:nvSpPr>
        <p:spPr>
          <a:xfrm>
            <a:off x="928662" y="5500702"/>
            <a:ext cx="7500990" cy="830997"/>
          </a:xfrm>
          <a:prstGeom prst="rect">
            <a:avLst/>
          </a:prstGeom>
          <a:noFill/>
        </p:spPr>
        <p:txBody>
          <a:bodyPr wrap="square" rtlCol="0">
            <a:spAutoFit/>
          </a:bodyPr>
          <a:lstStyle/>
          <a:p>
            <a:r>
              <a:rPr lang="tr-TR" sz="1600" b="1" dirty="0" smtClean="0"/>
              <a:t>C#’ı öğrenmek için yukarıda özetlenen semantik kuralları ve yazım (</a:t>
            </a:r>
            <a:r>
              <a:rPr lang="tr-TR" sz="1600" b="1" dirty="0" err="1" smtClean="0"/>
              <a:t>syntax</a:t>
            </a:r>
            <a:r>
              <a:rPr lang="tr-TR" sz="1600" b="1" dirty="0" smtClean="0"/>
              <a:t>) kurallarını öğrenmeliyiz. Bu derste bunları öğrenmeye ve öğrendiklerimizi de uygulamaya başlayacağız. </a:t>
            </a:r>
            <a:endParaRPr lang="tr-TR"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pPr>
              <a:buNone/>
            </a:pPr>
            <a:r>
              <a:rPr lang="tr-TR" sz="2400" b="1" dirty="0" smtClean="0">
                <a:latin typeface="Calibri" pitchFamily="34" charset="0"/>
              </a:rPr>
              <a:t>Doğal diller; matematik ifadeleri de içerir. Benzer şekilde doğal dillerle her türlü bilimsel çalışmayı yapıp bilimsel süreçleri ifade edebiliriz. Zaten matematik de düşüncenin ifade edilmesi için kullanılan yapay bir dildir. C#’ da da bizim bilimsel problemleri ve onların çözümlerini ifade edebilmeliyiz. Elbette bunu çok kolay bir şekilde yapabiliriz. Hatta C#’</a:t>
            </a:r>
            <a:r>
              <a:rPr lang="tr-TR" sz="2400" b="1" dirty="0" err="1" smtClean="0">
                <a:latin typeface="Calibri" pitchFamily="34" charset="0"/>
              </a:rPr>
              <a:t>ın</a:t>
            </a:r>
            <a:r>
              <a:rPr lang="tr-TR" sz="2400" b="1" dirty="0" smtClean="0">
                <a:latin typeface="Calibri" pitchFamily="34" charset="0"/>
              </a:rPr>
              <a:t> kendisi de, bilimsel çalışmalar sonucunda geliştirilmiş yapay bir olduğu için, bu dilin matematiğin diline, doğal dilden daha yakın olmasını beklemek gerekir DEĞİL mi? Demek ki C#’</a:t>
            </a:r>
            <a:r>
              <a:rPr lang="tr-TR" sz="2400" b="1" dirty="0" err="1" smtClean="0">
                <a:latin typeface="Calibri" pitchFamily="34" charset="0"/>
              </a:rPr>
              <a:t>ın</a:t>
            </a:r>
            <a:r>
              <a:rPr lang="tr-TR" sz="2400" b="1" dirty="0" smtClean="0">
                <a:latin typeface="Calibri" pitchFamily="34" charset="0"/>
              </a:rPr>
              <a:t> kurallarını anlamak ve öğrenmek; MATEMATİK bildiğimize göre ve bir de TÜRKÇE doğal dilimizi de bildiğimize göre bizim için son derece kolay ve de zevkli bir süreç olacaktır. </a:t>
            </a:r>
          </a:p>
          <a:p>
            <a:pPr>
              <a:buNone/>
            </a:pPr>
            <a:r>
              <a:rPr lang="tr-TR" sz="2400" b="1" dirty="0" smtClean="0">
                <a:latin typeface="Calibri" pitchFamily="34" charset="0"/>
              </a:rPr>
              <a:t>Artık, c#’</a:t>
            </a:r>
            <a:r>
              <a:rPr lang="tr-TR" sz="2400" b="1" dirty="0" err="1" smtClean="0">
                <a:latin typeface="Calibri" pitchFamily="34" charset="0"/>
              </a:rPr>
              <a:t>ın</a:t>
            </a:r>
            <a:r>
              <a:rPr lang="tr-TR" sz="2400" b="1" dirty="0" smtClean="0">
                <a:latin typeface="Calibri" pitchFamily="34" charset="0"/>
              </a:rPr>
              <a:t> kurallarını öğrenmeye başlayalım. Bunun için daha somut ifadeler içeren programlama ve bilgisayar </a:t>
            </a:r>
            <a:r>
              <a:rPr lang="tr-TR" sz="2400" b="1" dirty="0" err="1" smtClean="0">
                <a:latin typeface="Calibri" pitchFamily="34" charset="0"/>
              </a:rPr>
              <a:t>JARGON’unu</a:t>
            </a:r>
            <a:r>
              <a:rPr lang="tr-TR" sz="2400" b="1" dirty="0" smtClean="0">
                <a:latin typeface="Calibri" pitchFamily="34" charset="0"/>
              </a:rPr>
              <a:t> kullanacağız. Bu arada JARGON, kullanılan terimler ve dil anlamına geliyor. Yani programlama ve bilgisayar terimlerini (terminolojisini) kullanacağız. </a:t>
            </a:r>
            <a:endParaRPr lang="tr-TR" sz="2400" b="1" dirty="0">
              <a:latin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1624" y="357166"/>
            <a:ext cx="8699531" cy="6286544"/>
          </a:xfrm>
        </p:spPr>
        <p:txBody>
          <a:bodyPr/>
          <a:lstStyle/>
          <a:p>
            <a:r>
              <a:rPr lang="tr-TR" sz="2400" b="1" dirty="0" smtClean="0">
                <a:latin typeface="Calibri" pitchFamily="34" charset="0"/>
              </a:rPr>
              <a:t>2. 1. C# İfadelerini Daha Somut Bir Şekilde Anlayalım</a:t>
            </a:r>
          </a:p>
          <a:p>
            <a:pPr>
              <a:buNone/>
            </a:pPr>
            <a:r>
              <a:rPr lang="tr-TR" sz="2400" b="1" dirty="0" smtClean="0">
                <a:latin typeface="Calibri" pitchFamily="34" charset="0"/>
              </a:rPr>
              <a:t>     </a:t>
            </a:r>
          </a:p>
          <a:p>
            <a:pPr>
              <a:buNone/>
            </a:pPr>
            <a:r>
              <a:rPr lang="tr-TR" sz="2400" b="1" dirty="0" smtClean="0">
                <a:latin typeface="Calibri" pitchFamily="34" charset="0"/>
              </a:rPr>
              <a:t>C#’ da bir ifade (</a:t>
            </a:r>
            <a:r>
              <a:rPr lang="tr-TR" sz="2400" b="1" dirty="0" err="1" smtClean="0">
                <a:latin typeface="Calibri" pitchFamily="34" charset="0"/>
              </a:rPr>
              <a:t>statement</a:t>
            </a:r>
            <a:r>
              <a:rPr lang="tr-TR" sz="2400" b="1" dirty="0" smtClean="0">
                <a:latin typeface="Calibri" pitchFamily="34" charset="0"/>
              </a:rPr>
              <a:t>), bir eylem gerçekleştiren bir komuttur. </a:t>
            </a:r>
          </a:p>
          <a:p>
            <a:pPr>
              <a:buNone/>
            </a:pPr>
            <a:r>
              <a:rPr lang="tr-TR" sz="2400" b="1" dirty="0" smtClean="0">
                <a:latin typeface="Calibri" pitchFamily="34" charset="0"/>
              </a:rPr>
              <a:t>C#’da farklı ifadeler  bir araya getirilerek </a:t>
            </a:r>
            <a:r>
              <a:rPr lang="tr-TR" sz="2400" b="1" dirty="0" err="1" smtClean="0">
                <a:latin typeface="Calibri" pitchFamily="34" charset="0"/>
              </a:rPr>
              <a:t>metodlar</a:t>
            </a:r>
            <a:r>
              <a:rPr lang="tr-TR" sz="2400" b="1" dirty="0" smtClean="0">
                <a:latin typeface="Calibri" pitchFamily="34" charset="0"/>
              </a:rPr>
              <a:t> (fonksiyonlar), sınıflar vs. oluşturulur. Başka bir ifadeyle, bir C# programı ifadelerden oluşur. </a:t>
            </a:r>
          </a:p>
          <a:p>
            <a:pPr>
              <a:buNone/>
            </a:pPr>
            <a:endParaRPr lang="tr-TR" sz="2400" b="1" dirty="0" smtClean="0">
              <a:latin typeface="Calibri" pitchFamily="34" charset="0"/>
            </a:endParaRPr>
          </a:p>
          <a:p>
            <a:pPr>
              <a:buFont typeface="Arial" pitchFamily="34" charset="0"/>
              <a:buChar char="•"/>
            </a:pPr>
            <a:r>
              <a:rPr lang="tr-TR" sz="2400" b="1" dirty="0" smtClean="0">
                <a:latin typeface="Calibri" pitchFamily="34" charset="0"/>
              </a:rPr>
              <a:t>Her C# programında mutlaka bir tane adı </a:t>
            </a:r>
            <a:r>
              <a:rPr lang="tr-TR" sz="2400" b="1" dirty="0" err="1" smtClean="0">
                <a:solidFill>
                  <a:srgbClr val="3333FF"/>
                </a:solidFill>
                <a:latin typeface="Calibri" pitchFamily="34" charset="0"/>
              </a:rPr>
              <a:t>Main</a:t>
            </a:r>
            <a:r>
              <a:rPr lang="tr-TR" sz="2400" b="1" dirty="0" smtClean="0">
                <a:solidFill>
                  <a:srgbClr val="3333FF"/>
                </a:solidFill>
                <a:latin typeface="Calibri" pitchFamily="34" charset="0"/>
              </a:rPr>
              <a:t> </a:t>
            </a:r>
            <a:r>
              <a:rPr lang="tr-TR" sz="2400" b="1" dirty="0" smtClean="0">
                <a:latin typeface="Calibri" pitchFamily="34" charset="0"/>
              </a:rPr>
              <a:t>olan ana </a:t>
            </a:r>
            <a:r>
              <a:rPr lang="tr-TR" sz="2400" b="1" dirty="0" err="1" smtClean="0">
                <a:latin typeface="Calibri" pitchFamily="34" charset="0"/>
              </a:rPr>
              <a:t>metod</a:t>
            </a:r>
            <a:r>
              <a:rPr lang="tr-TR" sz="2400" b="1" dirty="0" smtClean="0">
                <a:latin typeface="Calibri" pitchFamily="34" charset="0"/>
              </a:rPr>
              <a:t> vardır. Bir program ne kadar karmaşık veya uzun olursa olsun, program çalışmaya ilk olarak </a:t>
            </a:r>
            <a:r>
              <a:rPr lang="tr-TR" sz="2400" b="1" dirty="0" err="1" smtClean="0">
                <a:solidFill>
                  <a:srgbClr val="3333FF"/>
                </a:solidFill>
                <a:latin typeface="Calibri" pitchFamily="34" charset="0"/>
              </a:rPr>
              <a:t>Main</a:t>
            </a:r>
            <a:r>
              <a:rPr lang="tr-TR" sz="2400" b="1" dirty="0" smtClean="0">
                <a:solidFill>
                  <a:srgbClr val="3333FF"/>
                </a:solidFill>
                <a:latin typeface="Calibri" pitchFamily="34" charset="0"/>
              </a:rPr>
              <a:t> </a:t>
            </a:r>
            <a:r>
              <a:rPr lang="tr-TR" sz="2400" b="1" dirty="0" smtClean="0">
                <a:latin typeface="Calibri" pitchFamily="34" charset="0"/>
              </a:rPr>
              <a:t>metodu ile başlar. Tek komuttan oluşan kısacık bir program da yine çalışmaya </a:t>
            </a:r>
            <a:r>
              <a:rPr lang="tr-TR" sz="2400" b="1" dirty="0" err="1" smtClean="0">
                <a:solidFill>
                  <a:srgbClr val="3333FF"/>
                </a:solidFill>
                <a:latin typeface="Calibri" pitchFamily="34" charset="0"/>
              </a:rPr>
              <a:t>Main</a:t>
            </a:r>
            <a:r>
              <a:rPr lang="tr-TR" sz="2400" b="1" dirty="0" smtClean="0">
                <a:latin typeface="Calibri" pitchFamily="34" charset="0"/>
              </a:rPr>
              <a:t> metodu ile başlar. Şimdilik </a:t>
            </a:r>
            <a:r>
              <a:rPr lang="tr-TR" sz="2400" b="1" dirty="0" err="1" smtClean="0">
                <a:solidFill>
                  <a:srgbClr val="3333FF"/>
                </a:solidFill>
                <a:latin typeface="Calibri" pitchFamily="34" charset="0"/>
              </a:rPr>
              <a:t>Main</a:t>
            </a:r>
            <a:r>
              <a:rPr lang="tr-TR" sz="2400" b="1" dirty="0" smtClean="0">
                <a:latin typeface="Calibri" pitchFamily="34" charset="0"/>
              </a:rPr>
              <a:t> metodunu bu </a:t>
            </a:r>
            <a:r>
              <a:rPr lang="tr-TR" sz="2400" b="1" dirty="0" err="1" smtClean="0">
                <a:latin typeface="Calibri" pitchFamily="34" charset="0"/>
              </a:rPr>
              <a:t>kadarlık</a:t>
            </a:r>
            <a:r>
              <a:rPr lang="tr-TR" sz="2400" b="1" dirty="0" smtClean="0">
                <a:latin typeface="Calibri" pitchFamily="34" charset="0"/>
              </a:rPr>
              <a:t> bilmemiz yeterli. İleride zamanı gelince, bu metodu detaylıca öğreneceğiz. </a:t>
            </a:r>
            <a:endParaRPr lang="tr-TR" sz="2400" b="1" dirty="0">
              <a:latin typeface="Calibri" pitchFamily="34" charset="0"/>
            </a:endParaRPr>
          </a:p>
        </p:txBody>
      </p:sp>
    </p:spTree>
  </p:cSld>
  <p:clrMapOvr>
    <a:masterClrMapping/>
  </p:clrMapOvr>
</p:sld>
</file>

<file path=ppt/theme/theme1.xml><?xml version="1.0" encoding="utf-8"?>
<a:theme xmlns:a="http://schemas.openxmlformats.org/drawingml/2006/main" name="Pusula">
  <a:themeElements>
    <a:clrScheme name="Pusula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fontScheme name="Pusula">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triangle" w="med" len="med"/>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2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triangle" w="med" len="med"/>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sz="12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Pusula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Pusula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Pusula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Pusula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Pusula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Pusula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Pusula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Pusula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Pusula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Template>
  <TotalTime>186</TotalTime>
  <Pages>0</Pages>
  <Words>1533</Words>
  <Characters>0</Characters>
  <Application>Microsoft Office PowerPoint</Application>
  <DocSecurity>0</DocSecurity>
  <PresentationFormat>Ekran Gösterisi (4:3)</PresentationFormat>
  <Lines>0</Lines>
  <Paragraphs>96</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Cambria</vt:lpstr>
      <vt:lpstr>Tahoma</vt:lpstr>
      <vt:lpstr>Wingdings</vt:lpstr>
      <vt:lpstr>Pusula</vt:lpstr>
      <vt:lpstr>Bilgisayar Programlama I Dersi Microsoft .NET Framework ve C# Programlama Dili  Konular 1-C# İfadeleri 2- Değişkenler ve Tipleri 3- İlk Programımız</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Manager/>
  <Company>Blaster</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Bilgisayar Programlama I Dersi Microsoft .NET Framework ve C# Programlama Dili II. Hafta  Konular 1- Visual Studio Derleyicisi  2-Değişken Tipleri 3- İlk Programımız</dc:title>
  <dc:subject/>
  <dc:creator>sd</dc:creator>
  <cp:keywords/>
  <dc:description/>
  <cp:lastModifiedBy>Windows Kullanıcısı</cp:lastModifiedBy>
  <cp:revision>107</cp:revision>
  <cp:lastPrinted>1899-12-30T00:00:00Z</cp:lastPrinted>
  <dcterms:created xsi:type="dcterms:W3CDTF">2013-02-27T17:10:43Z</dcterms:created>
  <dcterms:modified xsi:type="dcterms:W3CDTF">2020-03-22T16:23:32Z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1033-8.1.0.3032</vt:lpwstr>
  </property>
</Properties>
</file>